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025d67bb2842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deeb3d56fc4ce8"/>
  </p:sldMasterIdLst>
  <p:sldIdLst>
    <p:sldId xmlns:r="http://schemas.openxmlformats.org/officeDocument/2006/relationships" id="256" r:id="R8f851ac63db142e3"/>
    <p:sldId xmlns:r="http://schemas.openxmlformats.org/officeDocument/2006/relationships" id="257" r:id="R20ac55625b664121"/>
    <p:sldId xmlns:r="http://schemas.openxmlformats.org/officeDocument/2006/relationships" id="258" r:id="Rba010c4d8d564486"/>
    <p:sldId xmlns:r="http://schemas.openxmlformats.org/officeDocument/2006/relationships" id="259" r:id="Rf6643f2b182b4b3b"/>
    <p:sldId xmlns:r="http://schemas.openxmlformats.org/officeDocument/2006/relationships" id="260" r:id="R4aaff6f6768e4572"/>
    <p:sldId xmlns:r="http://schemas.openxmlformats.org/officeDocument/2006/relationships" id="261" r:id="R5164e37d000e45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deeb3d56fc4ce8" /><Relationship Type="http://schemas.openxmlformats.org/officeDocument/2006/relationships/slide" Target="/ppt/slides/slide1.xml" Id="R8f851ac63db142e3" /><Relationship Type="http://schemas.openxmlformats.org/officeDocument/2006/relationships/slide" Target="/ppt/slides/slide2.xml" Id="R20ac55625b664121" /><Relationship Type="http://schemas.openxmlformats.org/officeDocument/2006/relationships/slide" Target="/ppt/slides/slide3.xml" Id="Rba010c4d8d564486" /><Relationship Type="http://schemas.openxmlformats.org/officeDocument/2006/relationships/slide" Target="/ppt/slides/slide4.xml" Id="Rf6643f2b182b4b3b" /><Relationship Type="http://schemas.openxmlformats.org/officeDocument/2006/relationships/slide" Target="/ppt/slides/slide5.xml" Id="R4aaff6f6768e4572" /><Relationship Type="http://schemas.openxmlformats.org/officeDocument/2006/relationships/slide" Target="/ppt/slides/slide6.xml" Id="R5164e37d000e45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b0faed87604b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2cca0f549f459f" /><Relationship Type="http://schemas.openxmlformats.org/officeDocument/2006/relationships/theme" Target="/ppt/slideMasters/theme/theme1.xml" Id="R8a59660a561c49c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2cca0f549f45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7b4826b38f43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99dc8b6aca41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4853b5ef94471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c909966e024a4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069497773f4c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a18731e4dd45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M.S.A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M.S.A INVEST AS ble etablert [år] og holder til i Gransherad.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MARITA SAUARLIA 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Venåsvegen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3691 Gransherad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928 299 708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M.S.A INVEST AS</a:t>
            </a:r>
          </a:p>
        </p:txBody>
      </p:sp>
    </p:spTree>
  </p:cSld>
  <p:clrMapOvr>
    <a:masterClrMapping xmlns:a="http://schemas.openxmlformats.org/drawingml/2006/main"/>
  </p:clrMapOvr>
</p:sld>
</file>