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d4c1ecd1a0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d89bd62e034983"/>
  </p:sldMasterIdLst>
  <p:sldIdLst>
    <p:sldId xmlns:r="http://schemas.openxmlformats.org/officeDocument/2006/relationships" id="256" r:id="R92288d9e424b411e"/>
    <p:sldId xmlns:r="http://schemas.openxmlformats.org/officeDocument/2006/relationships" id="257" r:id="R11f20bfaee32435f"/>
    <p:sldId xmlns:r="http://schemas.openxmlformats.org/officeDocument/2006/relationships" id="258" r:id="R819215d7cd6a4b54"/>
    <p:sldId xmlns:r="http://schemas.openxmlformats.org/officeDocument/2006/relationships" id="259" r:id="Rc76299f76f5346f0"/>
    <p:sldId xmlns:r="http://schemas.openxmlformats.org/officeDocument/2006/relationships" id="260" r:id="R8e102e3aad944b4e"/>
    <p:sldId xmlns:r="http://schemas.openxmlformats.org/officeDocument/2006/relationships" id="261" r:id="R73f3678604b94371"/>
    <p:sldId xmlns:r="http://schemas.openxmlformats.org/officeDocument/2006/relationships" id="262" r:id="R134cbb68c092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d89bd62e034983" /><Relationship Type="http://schemas.openxmlformats.org/officeDocument/2006/relationships/slide" Target="/ppt/slides/slide1.xml" Id="R92288d9e424b411e" /><Relationship Type="http://schemas.openxmlformats.org/officeDocument/2006/relationships/slide" Target="/ppt/slides/slide2.xml" Id="R11f20bfaee32435f" /><Relationship Type="http://schemas.openxmlformats.org/officeDocument/2006/relationships/slide" Target="/ppt/slides/slide3.xml" Id="R819215d7cd6a4b54" /><Relationship Type="http://schemas.openxmlformats.org/officeDocument/2006/relationships/slide" Target="/ppt/slides/slide4.xml" Id="Rc76299f76f5346f0" /><Relationship Type="http://schemas.openxmlformats.org/officeDocument/2006/relationships/slide" Target="/ppt/slides/slide5.xml" Id="R8e102e3aad944b4e" /><Relationship Type="http://schemas.openxmlformats.org/officeDocument/2006/relationships/slide" Target="/ppt/slides/slide6.xml" Id="R73f3678604b94371" /><Relationship Type="http://schemas.openxmlformats.org/officeDocument/2006/relationships/slide" Target="/ppt/slides/slide7.xml" Id="R134cbb68c092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3a8fafefd4f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b81e64bf8475a" /><Relationship Type="http://schemas.openxmlformats.org/officeDocument/2006/relationships/theme" Target="/ppt/slideMasters/theme/theme1.xml" Id="Rea9367b8594042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b81e64bf847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e5a466711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b7d1f3e9e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7a19f6a68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db85e288f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6d5c0a9df4c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f4dc9b0f9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063524043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BYTESHIFT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BYTESHIFT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IGOR KRAJISNIK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