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41ca7fb88ba40b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2d6bb6eecb94cad"/>
  </p:sldMasterIdLst>
  <p:sldIdLst>
    <p:sldId xmlns:r="http://schemas.openxmlformats.org/officeDocument/2006/relationships" id="256" r:id="R53b509204d4e41f2"/>
    <p:sldId xmlns:r="http://schemas.openxmlformats.org/officeDocument/2006/relationships" id="257" r:id="R8583e33c75cc490f"/>
    <p:sldId xmlns:r="http://schemas.openxmlformats.org/officeDocument/2006/relationships" id="258" r:id="R18474c779a474b0d"/>
    <p:sldId xmlns:r="http://schemas.openxmlformats.org/officeDocument/2006/relationships" id="259" r:id="R79058bf233364ea8"/>
    <p:sldId xmlns:r="http://schemas.openxmlformats.org/officeDocument/2006/relationships" id="260" r:id="R77a5a1c70f43476b"/>
    <p:sldId xmlns:r="http://schemas.openxmlformats.org/officeDocument/2006/relationships" id="261" r:id="Rc0cee01a7338436b"/>
    <p:sldId xmlns:r="http://schemas.openxmlformats.org/officeDocument/2006/relationships" id="262" r:id="R805b6ed9b9694ac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2d6bb6eecb94cad" /><Relationship Type="http://schemas.openxmlformats.org/officeDocument/2006/relationships/slide" Target="/ppt/slides/slide1.xml" Id="R53b509204d4e41f2" /><Relationship Type="http://schemas.openxmlformats.org/officeDocument/2006/relationships/slide" Target="/ppt/slides/slide2.xml" Id="R8583e33c75cc490f" /><Relationship Type="http://schemas.openxmlformats.org/officeDocument/2006/relationships/slide" Target="/ppt/slides/slide3.xml" Id="R18474c779a474b0d" /><Relationship Type="http://schemas.openxmlformats.org/officeDocument/2006/relationships/slide" Target="/ppt/slides/slide4.xml" Id="R79058bf233364ea8" /><Relationship Type="http://schemas.openxmlformats.org/officeDocument/2006/relationships/slide" Target="/ppt/slides/slide5.xml" Id="R77a5a1c70f43476b" /><Relationship Type="http://schemas.openxmlformats.org/officeDocument/2006/relationships/slide" Target="/ppt/slides/slide6.xml" Id="Rc0cee01a7338436b" /><Relationship Type="http://schemas.openxmlformats.org/officeDocument/2006/relationships/slide" Target="/ppt/slides/slide7.xml" Id="R805b6ed9b9694ac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e151c43f5954d8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3f176630f2445ad" /><Relationship Type="http://schemas.openxmlformats.org/officeDocument/2006/relationships/theme" Target="/ppt/slideMasters/theme/theme1.xml" Id="Rf5acee377403465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3f176630f2445a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d83821ef7024a8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7c8fb6a1b0649d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10c0bab335c4d5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af7f79e0a6b457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0a8f97fba124ab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0fb526c81824dd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ff6dd803d7e4d8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ERE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ERE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ERE INVEST AS ble etablert [år] og holder til i Drøbak.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ERE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ERE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ERE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−15 296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356 629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956 082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1 493 537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ERE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ELIN REBECKA ERIKSSON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ERE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Heer terrasse 38C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1445 Drøbak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928 601 293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ERE INVEST AS</a:t>
            </a:r>
          </a:p>
        </p:txBody>
      </p:sp>
    </p:spTree>
  </p:cSld>
  <p:clrMapOvr>
    <a:masterClrMapping xmlns:a="http://schemas.openxmlformats.org/drawingml/2006/main"/>
  </p:clrMapOvr>
</p:sld>
</file>