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71c36294f248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594e60be264b0b"/>
  </p:sldMasterIdLst>
  <p:sldIdLst>
    <p:sldId xmlns:r="http://schemas.openxmlformats.org/officeDocument/2006/relationships" id="256" r:id="Rce5da3f795324d8a"/>
    <p:sldId xmlns:r="http://schemas.openxmlformats.org/officeDocument/2006/relationships" id="257" r:id="R528430911a5145c1"/>
    <p:sldId xmlns:r="http://schemas.openxmlformats.org/officeDocument/2006/relationships" id="258" r:id="R881613d90913425e"/>
    <p:sldId xmlns:r="http://schemas.openxmlformats.org/officeDocument/2006/relationships" id="259" r:id="R5604781ed92a47d9"/>
    <p:sldId xmlns:r="http://schemas.openxmlformats.org/officeDocument/2006/relationships" id="260" r:id="Ra3a608274de6488a"/>
    <p:sldId xmlns:r="http://schemas.openxmlformats.org/officeDocument/2006/relationships" id="261" r:id="R64d1bc7307af4ed2"/>
    <p:sldId xmlns:r="http://schemas.openxmlformats.org/officeDocument/2006/relationships" id="262" r:id="R168ea884c33b46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94e60be264b0b" /><Relationship Type="http://schemas.openxmlformats.org/officeDocument/2006/relationships/slide" Target="/ppt/slides/slide1.xml" Id="Rce5da3f795324d8a" /><Relationship Type="http://schemas.openxmlformats.org/officeDocument/2006/relationships/slide" Target="/ppt/slides/slide2.xml" Id="R528430911a5145c1" /><Relationship Type="http://schemas.openxmlformats.org/officeDocument/2006/relationships/slide" Target="/ppt/slides/slide3.xml" Id="R881613d90913425e" /><Relationship Type="http://schemas.openxmlformats.org/officeDocument/2006/relationships/slide" Target="/ppt/slides/slide4.xml" Id="R5604781ed92a47d9" /><Relationship Type="http://schemas.openxmlformats.org/officeDocument/2006/relationships/slide" Target="/ppt/slides/slide5.xml" Id="Ra3a608274de6488a" /><Relationship Type="http://schemas.openxmlformats.org/officeDocument/2006/relationships/slide" Target="/ppt/slides/slide6.xml" Id="R64d1bc7307af4ed2" /><Relationship Type="http://schemas.openxmlformats.org/officeDocument/2006/relationships/slide" Target="/ppt/slides/slide7.xml" Id="R168ea884c33b46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4b7dabbd3f4b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d7499e8274fd5" /><Relationship Type="http://schemas.openxmlformats.org/officeDocument/2006/relationships/theme" Target="/ppt/slideMasters/theme/theme1.xml" Id="Rc21b09679d5544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4d7499e8274f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8f2bdac284d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d6de094f44c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aea61f6754c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d241a5e5346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d9a2518aa45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5af38fc3a46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3117fe63044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HERMINATOR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HERMINATOR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HERMINATOR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HERMINATOR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HERMINATOR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HERMINATOR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−52 374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HERMINATOR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HERMINATOR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929 007 166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HERMINATOR AS</a:t>
            </a:r>
          </a:p>
        </p:txBody>
      </p:sp>
    </p:spTree>
  </p:cSld>
  <p:clrMapOvr>
    <a:masterClrMapping xmlns:a="http://schemas.openxmlformats.org/drawingml/2006/main"/>
  </p:clrMapOvr>
</p:sld>
</file>