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cc22f0c58643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a57b60bfa41ee"/>
  </p:sldMasterIdLst>
  <p:sldIdLst>
    <p:sldId xmlns:r="http://schemas.openxmlformats.org/officeDocument/2006/relationships" id="256" r:id="R373e892e37154ef8"/>
    <p:sldId xmlns:r="http://schemas.openxmlformats.org/officeDocument/2006/relationships" id="257" r:id="Rba053448cf0d499b"/>
    <p:sldId xmlns:r="http://schemas.openxmlformats.org/officeDocument/2006/relationships" id="258" r:id="Rf6558cfd50e64365"/>
    <p:sldId xmlns:r="http://schemas.openxmlformats.org/officeDocument/2006/relationships" id="259" r:id="R25e9b7f040f94761"/>
    <p:sldId xmlns:r="http://schemas.openxmlformats.org/officeDocument/2006/relationships" id="260" r:id="R8ce5f654959b4f79"/>
    <p:sldId xmlns:r="http://schemas.openxmlformats.org/officeDocument/2006/relationships" id="261" r:id="R874e9fe4ea8e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a57b60bfa41ee" /><Relationship Type="http://schemas.openxmlformats.org/officeDocument/2006/relationships/slide" Target="/ppt/slides/slide1.xml" Id="R373e892e37154ef8" /><Relationship Type="http://schemas.openxmlformats.org/officeDocument/2006/relationships/slide" Target="/ppt/slides/slide2.xml" Id="Rba053448cf0d499b" /><Relationship Type="http://schemas.openxmlformats.org/officeDocument/2006/relationships/slide" Target="/ppt/slides/slide3.xml" Id="Rf6558cfd50e64365" /><Relationship Type="http://schemas.openxmlformats.org/officeDocument/2006/relationships/slide" Target="/ppt/slides/slide4.xml" Id="R25e9b7f040f94761" /><Relationship Type="http://schemas.openxmlformats.org/officeDocument/2006/relationships/slide" Target="/ppt/slides/slide5.xml" Id="R8ce5f654959b4f79" /><Relationship Type="http://schemas.openxmlformats.org/officeDocument/2006/relationships/slide" Target="/ppt/slides/slide6.xml" Id="R874e9fe4ea8e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a7cdf14e0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50a6fc2e54d15" /><Relationship Type="http://schemas.openxmlformats.org/officeDocument/2006/relationships/theme" Target="/ppt/slideMasters/theme/theme1.xml" Id="R01b6ed0d1fc3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650a6fc2e5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3b3e13dbe4b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6e69f88c9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a804ab03e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6c3e04df5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2da53c43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1b5ac6855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BOLAKS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BOLAKS GROUP AS ble etablert [år] og holder til i Eikelandsosen.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1 239 766 518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−4 016 984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18 163 704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2 113 117 163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2 718 702 540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Fusavegen 281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929 068 319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