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429c2e186f47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cd58cd1fb84249"/>
  </p:sldMasterIdLst>
  <p:sldIdLst>
    <p:sldId xmlns:r="http://schemas.openxmlformats.org/officeDocument/2006/relationships" id="256" r:id="Rbb0ce04bca66407e"/>
    <p:sldId xmlns:r="http://schemas.openxmlformats.org/officeDocument/2006/relationships" id="257" r:id="Ref9667d7f78a41fc"/>
    <p:sldId xmlns:r="http://schemas.openxmlformats.org/officeDocument/2006/relationships" id="258" r:id="R788dd3d9012848fb"/>
    <p:sldId xmlns:r="http://schemas.openxmlformats.org/officeDocument/2006/relationships" id="259" r:id="R30e9967e4d654bc5"/>
    <p:sldId xmlns:r="http://schemas.openxmlformats.org/officeDocument/2006/relationships" id="260" r:id="R3d24ad08816b4234"/>
    <p:sldId xmlns:r="http://schemas.openxmlformats.org/officeDocument/2006/relationships" id="261" r:id="Rc1b98ca983e241cf"/>
    <p:sldId xmlns:r="http://schemas.openxmlformats.org/officeDocument/2006/relationships" id="262" r:id="R218ec9f9535847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cd58cd1fb84249" /><Relationship Type="http://schemas.openxmlformats.org/officeDocument/2006/relationships/slide" Target="/ppt/slides/slide1.xml" Id="Rbb0ce04bca66407e" /><Relationship Type="http://schemas.openxmlformats.org/officeDocument/2006/relationships/slide" Target="/ppt/slides/slide2.xml" Id="Ref9667d7f78a41fc" /><Relationship Type="http://schemas.openxmlformats.org/officeDocument/2006/relationships/slide" Target="/ppt/slides/slide3.xml" Id="R788dd3d9012848fb" /><Relationship Type="http://schemas.openxmlformats.org/officeDocument/2006/relationships/slide" Target="/ppt/slides/slide4.xml" Id="R30e9967e4d654bc5" /><Relationship Type="http://schemas.openxmlformats.org/officeDocument/2006/relationships/slide" Target="/ppt/slides/slide5.xml" Id="R3d24ad08816b4234" /><Relationship Type="http://schemas.openxmlformats.org/officeDocument/2006/relationships/slide" Target="/ppt/slides/slide6.xml" Id="Rc1b98ca983e241cf" /><Relationship Type="http://schemas.openxmlformats.org/officeDocument/2006/relationships/slide" Target="/ppt/slides/slide7.xml" Id="R218ec9f9535847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59693bc9e743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f19e5a43a4275" /><Relationship Type="http://schemas.openxmlformats.org/officeDocument/2006/relationships/theme" Target="/ppt/slideMasters/theme/theme1.xml" Id="R26e9385aba1545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5f19e5a43a42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f3ddd27c34d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ed6f86f0d345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ae4afa26a46f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0ceec5136647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9f6ded6f1f4a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619ad68c94e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bbcc3d5db14a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MIDFUR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MIDFUR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MIDFUR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MIDFUR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MIDFUR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MIDFUR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−162 680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8 444 891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MIDFUR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BENJAMIN FURBERG MIDTSIAN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MIDFUR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Benjamin Furberg Midtsian, Ladeveien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7066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929 201 337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MIDFUR INVEST AS</a:t>
            </a:r>
          </a:p>
        </p:txBody>
      </p:sp>
    </p:spTree>
  </p:cSld>
  <p:clrMapOvr>
    <a:masterClrMapping xmlns:a="http://schemas.openxmlformats.org/drawingml/2006/main"/>
  </p:clrMapOvr>
</p:sld>
</file>