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006fb5fc9b754021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29377bb9bcf14193"/>
  </p:sldMasterIdLst>
  <p:sldIdLst>
    <p:sldId xmlns:r="http://schemas.openxmlformats.org/officeDocument/2006/relationships" id="256" r:id="R8819949f994945f4"/>
    <p:sldId xmlns:r="http://schemas.openxmlformats.org/officeDocument/2006/relationships" id="257" r:id="R509046d091044cc4"/>
    <p:sldId xmlns:r="http://schemas.openxmlformats.org/officeDocument/2006/relationships" id="258" r:id="Rc141cf8cf1674a35"/>
    <p:sldId xmlns:r="http://schemas.openxmlformats.org/officeDocument/2006/relationships" id="259" r:id="R415d053eb97541c8"/>
    <p:sldId xmlns:r="http://schemas.openxmlformats.org/officeDocument/2006/relationships" id="260" r:id="Rda5b89123c3f4b1b"/>
    <p:sldId xmlns:r="http://schemas.openxmlformats.org/officeDocument/2006/relationships" id="261" r:id="Ra2eb6839c8d44a5c"/>
    <p:sldId xmlns:r="http://schemas.openxmlformats.org/officeDocument/2006/relationships" id="262" r:id="Rc207b393d31d4fe9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9377bb9bcf14193" /><Relationship Type="http://schemas.openxmlformats.org/officeDocument/2006/relationships/slide" Target="/ppt/slides/slide1.xml" Id="R8819949f994945f4" /><Relationship Type="http://schemas.openxmlformats.org/officeDocument/2006/relationships/slide" Target="/ppt/slides/slide2.xml" Id="R509046d091044cc4" /><Relationship Type="http://schemas.openxmlformats.org/officeDocument/2006/relationships/slide" Target="/ppt/slides/slide3.xml" Id="Rc141cf8cf1674a35" /><Relationship Type="http://schemas.openxmlformats.org/officeDocument/2006/relationships/slide" Target="/ppt/slides/slide4.xml" Id="R415d053eb97541c8" /><Relationship Type="http://schemas.openxmlformats.org/officeDocument/2006/relationships/slide" Target="/ppt/slides/slide5.xml" Id="Rda5b89123c3f4b1b" /><Relationship Type="http://schemas.openxmlformats.org/officeDocument/2006/relationships/slide" Target="/ppt/slides/slide6.xml" Id="Ra2eb6839c8d44a5c" /><Relationship Type="http://schemas.openxmlformats.org/officeDocument/2006/relationships/slide" Target="/ppt/slides/slide7.xml" Id="Rc207b393d31d4fe9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b4114b730674415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82687d9808b4659" /><Relationship Type="http://schemas.openxmlformats.org/officeDocument/2006/relationships/theme" Target="/ppt/slideMasters/theme/theme1.xml" Id="R60ab0efac41841d3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182687d9808b4659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24ceb20da8c4865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05ed10f1bc14de4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82be031c2e042a8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4d697959b3b4780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61d23b4e50041c1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0b17adb1cdd40d7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bc2820712ea43e8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ADRIAN BERGMANN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ADRIAN BERGMANN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ADRIAN BERGMANN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ADRIAN BERGMANN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ADRIAN BERGMANN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ADRIAN BERGMANN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−215 506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−243 006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−224 142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489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ADRIAN BERGMANN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ADRIAN BERGMANN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ADRIAN BERGMANN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929 399 633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ADRIAN BERGMANN AS</a:t>
            </a:r>
          </a:p>
        </p:txBody>
      </p:sp>
    </p:spTree>
  </p:cSld>
  <p:clrMapOvr>
    <a:masterClrMapping xmlns:a="http://schemas.openxmlformats.org/drawingml/2006/main"/>
  </p:clrMapOvr>
</p:sld>
</file>