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2e4d5c54fb4c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60fa84f1c245ec"/>
  </p:sldMasterIdLst>
  <p:sldIdLst>
    <p:sldId xmlns:r="http://schemas.openxmlformats.org/officeDocument/2006/relationships" id="256" r:id="R58b93da54ba94cb1"/>
    <p:sldId xmlns:r="http://schemas.openxmlformats.org/officeDocument/2006/relationships" id="257" r:id="R260dfecbb2b94196"/>
    <p:sldId xmlns:r="http://schemas.openxmlformats.org/officeDocument/2006/relationships" id="258" r:id="Rfdaeb43e7cf64368"/>
    <p:sldId xmlns:r="http://schemas.openxmlformats.org/officeDocument/2006/relationships" id="259" r:id="R15bb34550c694a32"/>
    <p:sldId xmlns:r="http://schemas.openxmlformats.org/officeDocument/2006/relationships" id="260" r:id="Reb850f95189c423d"/>
    <p:sldId xmlns:r="http://schemas.openxmlformats.org/officeDocument/2006/relationships" id="261" r:id="Rff1efe339ae94859"/>
    <p:sldId xmlns:r="http://schemas.openxmlformats.org/officeDocument/2006/relationships" id="262" r:id="R83a2b1eb182a45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0fa84f1c245ec" /><Relationship Type="http://schemas.openxmlformats.org/officeDocument/2006/relationships/slide" Target="/ppt/slides/slide1.xml" Id="R58b93da54ba94cb1" /><Relationship Type="http://schemas.openxmlformats.org/officeDocument/2006/relationships/slide" Target="/ppt/slides/slide2.xml" Id="R260dfecbb2b94196" /><Relationship Type="http://schemas.openxmlformats.org/officeDocument/2006/relationships/slide" Target="/ppt/slides/slide3.xml" Id="Rfdaeb43e7cf64368" /><Relationship Type="http://schemas.openxmlformats.org/officeDocument/2006/relationships/slide" Target="/ppt/slides/slide4.xml" Id="R15bb34550c694a32" /><Relationship Type="http://schemas.openxmlformats.org/officeDocument/2006/relationships/slide" Target="/ppt/slides/slide5.xml" Id="Reb850f95189c423d" /><Relationship Type="http://schemas.openxmlformats.org/officeDocument/2006/relationships/slide" Target="/ppt/slides/slide6.xml" Id="Rff1efe339ae94859" /><Relationship Type="http://schemas.openxmlformats.org/officeDocument/2006/relationships/slide" Target="/ppt/slides/slide7.xml" Id="R83a2b1eb182a45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041fcf6c1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2c178096543b6" /><Relationship Type="http://schemas.openxmlformats.org/officeDocument/2006/relationships/theme" Target="/ppt/slideMasters/theme/theme1.xml" Id="Rb11df02f1d0b48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2c178096543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3ca1a942d4b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c6735d9fa4c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b350b190740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becddb2b944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b3e2a718f41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7dcdf67844a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18fad566144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STEINBRUNA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STEINBRUNA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26 835 686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RUDOLFSEN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Rudolfsen, Vragesløyfen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929 781 813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