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75b37729d4d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0f55040a4249a7"/>
  </p:sldMasterIdLst>
  <p:sldIdLst>
    <p:sldId xmlns:r="http://schemas.openxmlformats.org/officeDocument/2006/relationships" id="256" r:id="Rbfd918c26b304332"/>
    <p:sldId xmlns:r="http://schemas.openxmlformats.org/officeDocument/2006/relationships" id="257" r:id="R85676341231f4598"/>
    <p:sldId xmlns:r="http://schemas.openxmlformats.org/officeDocument/2006/relationships" id="258" r:id="R4921c500867f462d"/>
    <p:sldId xmlns:r="http://schemas.openxmlformats.org/officeDocument/2006/relationships" id="259" r:id="Ra8f3ca95cb644e7b"/>
    <p:sldId xmlns:r="http://schemas.openxmlformats.org/officeDocument/2006/relationships" id="260" r:id="Rba0e5740db7a497a"/>
    <p:sldId xmlns:r="http://schemas.openxmlformats.org/officeDocument/2006/relationships" id="261" r:id="R5b5593a820b94555"/>
    <p:sldId xmlns:r="http://schemas.openxmlformats.org/officeDocument/2006/relationships" id="262" r:id="R19a167af98154e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f55040a4249a7" /><Relationship Type="http://schemas.openxmlformats.org/officeDocument/2006/relationships/slide" Target="/ppt/slides/slide1.xml" Id="Rbfd918c26b304332" /><Relationship Type="http://schemas.openxmlformats.org/officeDocument/2006/relationships/slide" Target="/ppt/slides/slide2.xml" Id="R85676341231f4598" /><Relationship Type="http://schemas.openxmlformats.org/officeDocument/2006/relationships/slide" Target="/ppt/slides/slide3.xml" Id="R4921c500867f462d" /><Relationship Type="http://schemas.openxmlformats.org/officeDocument/2006/relationships/slide" Target="/ppt/slides/slide4.xml" Id="Ra8f3ca95cb644e7b" /><Relationship Type="http://schemas.openxmlformats.org/officeDocument/2006/relationships/slide" Target="/ppt/slides/slide5.xml" Id="Rba0e5740db7a497a" /><Relationship Type="http://schemas.openxmlformats.org/officeDocument/2006/relationships/slide" Target="/ppt/slides/slide6.xml" Id="R5b5593a820b94555" /><Relationship Type="http://schemas.openxmlformats.org/officeDocument/2006/relationships/slide" Target="/ppt/slides/slide7.xml" Id="R19a167af98154e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1a0fcc02a46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13679a43c4c4c" /><Relationship Type="http://schemas.openxmlformats.org/officeDocument/2006/relationships/theme" Target="/ppt/slideMasters/theme/theme1.xml" Id="R697db6242b2747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13679a43c4c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9d3a8b8a449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c58b3b6b742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bec83460444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9030fa3b347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accadcee24f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a86a1e76241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27ca1876b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MOLVÆR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MOLVÆR EIENDOM AS ble etablert [år] og holder til i Mauseidvåg.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6 123 737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6 266 243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MOLVÆR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ANDERS MOLVÆR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MÅSEIDE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6036 Mauseidvåg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929 848 314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