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72f4b7309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b61515d9d4dd4"/>
  </p:sldMasterIdLst>
  <p:sldIdLst>
    <p:sldId xmlns:r="http://schemas.openxmlformats.org/officeDocument/2006/relationships" id="256" r:id="R3f9a8512db2842e4"/>
    <p:sldId xmlns:r="http://schemas.openxmlformats.org/officeDocument/2006/relationships" id="257" r:id="Re492c7d573494b85"/>
    <p:sldId xmlns:r="http://schemas.openxmlformats.org/officeDocument/2006/relationships" id="258" r:id="R3adbd070e6414ebf"/>
    <p:sldId xmlns:r="http://schemas.openxmlformats.org/officeDocument/2006/relationships" id="259" r:id="R0e25f268dc404b55"/>
    <p:sldId xmlns:r="http://schemas.openxmlformats.org/officeDocument/2006/relationships" id="260" r:id="R6fa566ffac4f420e"/>
    <p:sldId xmlns:r="http://schemas.openxmlformats.org/officeDocument/2006/relationships" id="261" r:id="R3cee9c2daf5e4c73"/>
    <p:sldId xmlns:r="http://schemas.openxmlformats.org/officeDocument/2006/relationships" id="262" r:id="R54b6627f049b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b61515d9d4dd4" /><Relationship Type="http://schemas.openxmlformats.org/officeDocument/2006/relationships/slide" Target="/ppt/slides/slide1.xml" Id="R3f9a8512db2842e4" /><Relationship Type="http://schemas.openxmlformats.org/officeDocument/2006/relationships/slide" Target="/ppt/slides/slide2.xml" Id="Re492c7d573494b85" /><Relationship Type="http://schemas.openxmlformats.org/officeDocument/2006/relationships/slide" Target="/ppt/slides/slide3.xml" Id="R3adbd070e6414ebf" /><Relationship Type="http://schemas.openxmlformats.org/officeDocument/2006/relationships/slide" Target="/ppt/slides/slide4.xml" Id="R0e25f268dc404b55" /><Relationship Type="http://schemas.openxmlformats.org/officeDocument/2006/relationships/slide" Target="/ppt/slides/slide5.xml" Id="R6fa566ffac4f420e" /><Relationship Type="http://schemas.openxmlformats.org/officeDocument/2006/relationships/slide" Target="/ppt/slides/slide6.xml" Id="R3cee9c2daf5e4c73" /><Relationship Type="http://schemas.openxmlformats.org/officeDocument/2006/relationships/slide" Target="/ppt/slides/slide7.xml" Id="R54b6627f049b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b92c827ce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426a192c4b9d" /><Relationship Type="http://schemas.openxmlformats.org/officeDocument/2006/relationships/theme" Target="/ppt/slideMasters/theme/theme1.xml" Id="Rdba7c65f0de74b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a8426a192c4b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a5bc7e9a1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6f8f84434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91ac0366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177590e2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b23983c69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95d7ea28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28100cf584f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SØSTUGGU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SØSTUGGU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697 544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MELVOLD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