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3d8f0b3a3a43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10f90b540949f8"/>
  </p:sldMasterIdLst>
  <p:sldIdLst>
    <p:sldId xmlns:r="http://schemas.openxmlformats.org/officeDocument/2006/relationships" id="256" r:id="R76604fa9c61342cb"/>
    <p:sldId xmlns:r="http://schemas.openxmlformats.org/officeDocument/2006/relationships" id="257" r:id="R0cceec4061814b79"/>
    <p:sldId xmlns:r="http://schemas.openxmlformats.org/officeDocument/2006/relationships" id="258" r:id="Rb29702446fb54953"/>
    <p:sldId xmlns:r="http://schemas.openxmlformats.org/officeDocument/2006/relationships" id="259" r:id="R422d0a28e3b440a4"/>
    <p:sldId xmlns:r="http://schemas.openxmlformats.org/officeDocument/2006/relationships" id="260" r:id="R54921293f56047e7"/>
    <p:sldId xmlns:r="http://schemas.openxmlformats.org/officeDocument/2006/relationships" id="261" r:id="R36feeffc15024c93"/>
    <p:sldId xmlns:r="http://schemas.openxmlformats.org/officeDocument/2006/relationships" id="262" r:id="R384858e7b8a040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10f90b540949f8" /><Relationship Type="http://schemas.openxmlformats.org/officeDocument/2006/relationships/slide" Target="/ppt/slides/slide1.xml" Id="R76604fa9c61342cb" /><Relationship Type="http://schemas.openxmlformats.org/officeDocument/2006/relationships/slide" Target="/ppt/slides/slide2.xml" Id="R0cceec4061814b79" /><Relationship Type="http://schemas.openxmlformats.org/officeDocument/2006/relationships/slide" Target="/ppt/slides/slide3.xml" Id="Rb29702446fb54953" /><Relationship Type="http://schemas.openxmlformats.org/officeDocument/2006/relationships/slide" Target="/ppt/slides/slide4.xml" Id="R422d0a28e3b440a4" /><Relationship Type="http://schemas.openxmlformats.org/officeDocument/2006/relationships/slide" Target="/ppt/slides/slide5.xml" Id="R54921293f56047e7" /><Relationship Type="http://schemas.openxmlformats.org/officeDocument/2006/relationships/slide" Target="/ppt/slides/slide6.xml" Id="R36feeffc15024c93" /><Relationship Type="http://schemas.openxmlformats.org/officeDocument/2006/relationships/slide" Target="/ppt/slides/slide7.xml" Id="R384858e7b8a040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7c9ffe54da45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59a25f1d04d49" /><Relationship Type="http://schemas.openxmlformats.org/officeDocument/2006/relationships/theme" Target="/ppt/slideMasters/theme/theme1.xml" Id="Re68ff8c461bb41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c59a25f1d04d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a27c27eb349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b3a5b74a242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fbe5e5e3c4e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fe4501c2940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c7b7f99cf4e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645f61be642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177aa0e794e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HEIA HAUGE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HEIA HAUGE AS ble etablert [år] og holder til i Stange.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481 396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1 138 367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1 461 891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HAUGE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Perstugutua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2335 Stange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929 918 924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