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db2750622743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30a4623c0645ef"/>
  </p:sldMasterIdLst>
  <p:sldIdLst>
    <p:sldId xmlns:r="http://schemas.openxmlformats.org/officeDocument/2006/relationships" id="256" r:id="Rd934dcfbb1444d35"/>
    <p:sldId xmlns:r="http://schemas.openxmlformats.org/officeDocument/2006/relationships" id="257" r:id="R6fe3c529bace424a"/>
    <p:sldId xmlns:r="http://schemas.openxmlformats.org/officeDocument/2006/relationships" id="258" r:id="R39adea5c6835487c"/>
    <p:sldId xmlns:r="http://schemas.openxmlformats.org/officeDocument/2006/relationships" id="259" r:id="R272e0e23b01c4940"/>
    <p:sldId xmlns:r="http://schemas.openxmlformats.org/officeDocument/2006/relationships" id="260" r:id="R18818aad48d74ece"/>
    <p:sldId xmlns:r="http://schemas.openxmlformats.org/officeDocument/2006/relationships" id="261" r:id="R69a38a4dee53411a"/>
    <p:sldId xmlns:r="http://schemas.openxmlformats.org/officeDocument/2006/relationships" id="262" r:id="R5a704f22561a47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0a4623c0645ef" /><Relationship Type="http://schemas.openxmlformats.org/officeDocument/2006/relationships/slide" Target="/ppt/slides/slide1.xml" Id="Rd934dcfbb1444d35" /><Relationship Type="http://schemas.openxmlformats.org/officeDocument/2006/relationships/slide" Target="/ppt/slides/slide2.xml" Id="R6fe3c529bace424a" /><Relationship Type="http://schemas.openxmlformats.org/officeDocument/2006/relationships/slide" Target="/ppt/slides/slide3.xml" Id="R39adea5c6835487c" /><Relationship Type="http://schemas.openxmlformats.org/officeDocument/2006/relationships/slide" Target="/ppt/slides/slide4.xml" Id="R272e0e23b01c4940" /><Relationship Type="http://schemas.openxmlformats.org/officeDocument/2006/relationships/slide" Target="/ppt/slides/slide5.xml" Id="R18818aad48d74ece" /><Relationship Type="http://schemas.openxmlformats.org/officeDocument/2006/relationships/slide" Target="/ppt/slides/slide6.xml" Id="R69a38a4dee53411a" /><Relationship Type="http://schemas.openxmlformats.org/officeDocument/2006/relationships/slide" Target="/ppt/slides/slide7.xml" Id="R5a704f22561a47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c90bb6f59b4a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3a9cd5b8e4a58" /><Relationship Type="http://schemas.openxmlformats.org/officeDocument/2006/relationships/theme" Target="/ppt/slideMasters/theme/theme1.xml" Id="R7f97977cb72842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73a9cd5b8e4a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8eb54bfe043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4cec0cf0342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93fb210b74c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e2a1af8bf4e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728a33e0240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29916b8454c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4f4b157fb41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PACTUM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PACTUM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437 000 000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394 000 000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397 000 000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2 465 000 000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2 499 000 000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PACTUM BETA AS  –  37,2 %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PACTUM GAMMA AS  –  28,8 %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PACTUM THETA AS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STOREHORN AS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PACTUM SIGMA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VESLEHORN AS  –  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929 979 397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