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62466a204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2419f1c5f41c6"/>
  </p:sldMasterIdLst>
  <p:sldIdLst>
    <p:sldId xmlns:r="http://schemas.openxmlformats.org/officeDocument/2006/relationships" id="256" r:id="R425b7211a11f4cb2"/>
    <p:sldId xmlns:r="http://schemas.openxmlformats.org/officeDocument/2006/relationships" id="257" r:id="R2e416195835640ea"/>
    <p:sldId xmlns:r="http://schemas.openxmlformats.org/officeDocument/2006/relationships" id="258" r:id="Rc970438b34234c95"/>
    <p:sldId xmlns:r="http://schemas.openxmlformats.org/officeDocument/2006/relationships" id="259" r:id="Rfdb0f8cb097549fc"/>
    <p:sldId xmlns:r="http://schemas.openxmlformats.org/officeDocument/2006/relationships" id="260" r:id="Re78704c819994bf6"/>
    <p:sldId xmlns:r="http://schemas.openxmlformats.org/officeDocument/2006/relationships" id="261" r:id="R645022dfd023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2419f1c5f41c6" /><Relationship Type="http://schemas.openxmlformats.org/officeDocument/2006/relationships/slide" Target="/ppt/slides/slide1.xml" Id="R425b7211a11f4cb2" /><Relationship Type="http://schemas.openxmlformats.org/officeDocument/2006/relationships/slide" Target="/ppt/slides/slide2.xml" Id="R2e416195835640ea" /><Relationship Type="http://schemas.openxmlformats.org/officeDocument/2006/relationships/slide" Target="/ppt/slides/slide3.xml" Id="Rc970438b34234c95" /><Relationship Type="http://schemas.openxmlformats.org/officeDocument/2006/relationships/slide" Target="/ppt/slides/slide4.xml" Id="Rfdb0f8cb097549fc" /><Relationship Type="http://schemas.openxmlformats.org/officeDocument/2006/relationships/slide" Target="/ppt/slides/slide5.xml" Id="Re78704c819994bf6" /><Relationship Type="http://schemas.openxmlformats.org/officeDocument/2006/relationships/slide" Target="/ppt/slides/slide6.xml" Id="R645022dfd023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d7d800b60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53998199f4ffb" /><Relationship Type="http://schemas.openxmlformats.org/officeDocument/2006/relationships/theme" Target="/ppt/slideMasters/theme/theme1.xml" Id="R2217cbbc18b0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53998199f4f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8d04c13e2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79da7c539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26c77b422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cf59765e9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7a461bf80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93c4fccdf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 REGNSKAPSTJENESTER JØNVIK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REGNSKAPSTJENESTER JØNVIK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930 052 647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