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3e005e1234c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6733ba9ae4eb5"/>
  </p:sldMasterIdLst>
  <p:sldIdLst>
    <p:sldId xmlns:r="http://schemas.openxmlformats.org/officeDocument/2006/relationships" id="256" r:id="Rdf4a4317ad7947c7"/>
    <p:sldId xmlns:r="http://schemas.openxmlformats.org/officeDocument/2006/relationships" id="257" r:id="R28aad43c07bf4c6f"/>
    <p:sldId xmlns:r="http://schemas.openxmlformats.org/officeDocument/2006/relationships" id="258" r:id="Rd3087f4ed4dd4205"/>
    <p:sldId xmlns:r="http://schemas.openxmlformats.org/officeDocument/2006/relationships" id="259" r:id="R64c49c3c825e466b"/>
    <p:sldId xmlns:r="http://schemas.openxmlformats.org/officeDocument/2006/relationships" id="260" r:id="Rbf77b34cb9b04867"/>
    <p:sldId xmlns:r="http://schemas.openxmlformats.org/officeDocument/2006/relationships" id="261" r:id="R45018cf6d25844ef"/>
    <p:sldId xmlns:r="http://schemas.openxmlformats.org/officeDocument/2006/relationships" id="262" r:id="R7a16f29d4b43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6733ba9ae4eb5" /><Relationship Type="http://schemas.openxmlformats.org/officeDocument/2006/relationships/slide" Target="/ppt/slides/slide1.xml" Id="Rdf4a4317ad7947c7" /><Relationship Type="http://schemas.openxmlformats.org/officeDocument/2006/relationships/slide" Target="/ppt/slides/slide2.xml" Id="R28aad43c07bf4c6f" /><Relationship Type="http://schemas.openxmlformats.org/officeDocument/2006/relationships/slide" Target="/ppt/slides/slide3.xml" Id="Rd3087f4ed4dd4205" /><Relationship Type="http://schemas.openxmlformats.org/officeDocument/2006/relationships/slide" Target="/ppt/slides/slide4.xml" Id="R64c49c3c825e466b" /><Relationship Type="http://schemas.openxmlformats.org/officeDocument/2006/relationships/slide" Target="/ppt/slides/slide5.xml" Id="Rbf77b34cb9b04867" /><Relationship Type="http://schemas.openxmlformats.org/officeDocument/2006/relationships/slide" Target="/ppt/slides/slide6.xml" Id="R45018cf6d25844ef" /><Relationship Type="http://schemas.openxmlformats.org/officeDocument/2006/relationships/slide" Target="/ppt/slides/slide7.xml" Id="R7a16f29d4b43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7bbdf2b7949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61c5a0054418f" /><Relationship Type="http://schemas.openxmlformats.org/officeDocument/2006/relationships/theme" Target="/ppt/slideMasters/theme/theme1.xml" Id="Rdf2a88b4dd76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261c5a0054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5830bdd44e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8749cd44a40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4dcdbb6249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4d4aab1b543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10a7833d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a6522f3d845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7c8c599a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SHIFT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 REGNSKAP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