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d4190c7ff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4cd35657f4ab8"/>
  </p:sldMasterIdLst>
  <p:sldIdLst>
    <p:sldId xmlns:r="http://schemas.openxmlformats.org/officeDocument/2006/relationships" id="256" r:id="Re740ec31fd3d4a73"/>
    <p:sldId xmlns:r="http://schemas.openxmlformats.org/officeDocument/2006/relationships" id="257" r:id="R6d2b651320784130"/>
    <p:sldId xmlns:r="http://schemas.openxmlformats.org/officeDocument/2006/relationships" id="258" r:id="R7e588f8981ce44d9"/>
    <p:sldId xmlns:r="http://schemas.openxmlformats.org/officeDocument/2006/relationships" id="259" r:id="Rcf40806dc855402c"/>
    <p:sldId xmlns:r="http://schemas.openxmlformats.org/officeDocument/2006/relationships" id="260" r:id="R9f1f5ad8f72646ff"/>
    <p:sldId xmlns:r="http://schemas.openxmlformats.org/officeDocument/2006/relationships" id="261" r:id="R6c6f8c1421274b3d"/>
    <p:sldId xmlns:r="http://schemas.openxmlformats.org/officeDocument/2006/relationships" id="262" r:id="R5bc4c802f9054d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4cd35657f4ab8" /><Relationship Type="http://schemas.openxmlformats.org/officeDocument/2006/relationships/slide" Target="/ppt/slides/slide1.xml" Id="Re740ec31fd3d4a73" /><Relationship Type="http://schemas.openxmlformats.org/officeDocument/2006/relationships/slide" Target="/ppt/slides/slide2.xml" Id="R6d2b651320784130" /><Relationship Type="http://schemas.openxmlformats.org/officeDocument/2006/relationships/slide" Target="/ppt/slides/slide3.xml" Id="R7e588f8981ce44d9" /><Relationship Type="http://schemas.openxmlformats.org/officeDocument/2006/relationships/slide" Target="/ppt/slides/slide4.xml" Id="Rcf40806dc855402c" /><Relationship Type="http://schemas.openxmlformats.org/officeDocument/2006/relationships/slide" Target="/ppt/slides/slide5.xml" Id="R9f1f5ad8f72646ff" /><Relationship Type="http://schemas.openxmlformats.org/officeDocument/2006/relationships/slide" Target="/ppt/slides/slide6.xml" Id="R6c6f8c1421274b3d" /><Relationship Type="http://schemas.openxmlformats.org/officeDocument/2006/relationships/slide" Target="/ppt/slides/slide7.xml" Id="R5bc4c802f9054d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f5f5055ff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cf7edb3a4795" /><Relationship Type="http://schemas.openxmlformats.org/officeDocument/2006/relationships/theme" Target="/ppt/slideMasters/theme/theme1.xml" Id="R5f77df16b3ab4e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2cf7edb3a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bfb7aae4d40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f3d0103234f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24d657996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8056ebf0a46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641f6c1f24b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f77531db94f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f921162eb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CHAZ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HEGGLAND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930 172 065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