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40d4dd80639490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c4602ce3b04637"/>
  </p:sldMasterIdLst>
  <p:sldIdLst>
    <p:sldId xmlns:r="http://schemas.openxmlformats.org/officeDocument/2006/relationships" id="256" r:id="R8f5a2847e07449b6"/>
    <p:sldId xmlns:r="http://schemas.openxmlformats.org/officeDocument/2006/relationships" id="257" r:id="R73dce45cb3e8462c"/>
    <p:sldId xmlns:r="http://schemas.openxmlformats.org/officeDocument/2006/relationships" id="258" r:id="R9f8bd165151b4264"/>
    <p:sldId xmlns:r="http://schemas.openxmlformats.org/officeDocument/2006/relationships" id="259" r:id="Rf3c7a01c61ff4985"/>
    <p:sldId xmlns:r="http://schemas.openxmlformats.org/officeDocument/2006/relationships" id="260" r:id="R5f7fed981270454f"/>
    <p:sldId xmlns:r="http://schemas.openxmlformats.org/officeDocument/2006/relationships" id="261" r:id="Rd2acbf1c799e435a"/>
    <p:sldId xmlns:r="http://schemas.openxmlformats.org/officeDocument/2006/relationships" id="262" r:id="R3c24c9225be64f3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c4602ce3b04637" /><Relationship Type="http://schemas.openxmlformats.org/officeDocument/2006/relationships/slide" Target="/ppt/slides/slide1.xml" Id="R8f5a2847e07449b6" /><Relationship Type="http://schemas.openxmlformats.org/officeDocument/2006/relationships/slide" Target="/ppt/slides/slide2.xml" Id="R73dce45cb3e8462c" /><Relationship Type="http://schemas.openxmlformats.org/officeDocument/2006/relationships/slide" Target="/ppt/slides/slide3.xml" Id="R9f8bd165151b4264" /><Relationship Type="http://schemas.openxmlformats.org/officeDocument/2006/relationships/slide" Target="/ppt/slides/slide4.xml" Id="Rf3c7a01c61ff4985" /><Relationship Type="http://schemas.openxmlformats.org/officeDocument/2006/relationships/slide" Target="/ppt/slides/slide5.xml" Id="R5f7fed981270454f" /><Relationship Type="http://schemas.openxmlformats.org/officeDocument/2006/relationships/slide" Target="/ppt/slides/slide6.xml" Id="Rd2acbf1c799e435a" /><Relationship Type="http://schemas.openxmlformats.org/officeDocument/2006/relationships/slide" Target="/ppt/slides/slide7.xml" Id="R3c24c9225be64f3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61aae9e52a49c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e0e88a88524589" /><Relationship Type="http://schemas.openxmlformats.org/officeDocument/2006/relationships/theme" Target="/ppt/slideMasters/theme/theme1.xml" Id="R5569ca9793324d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e0e88a8852458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e771a0648b4a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565aa867bc40d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8170daa4b446a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981776faf446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19055d8f6649a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d8b17385a44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419c4e9ca4e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UMA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−1 354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23 076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23 076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UNA FALCK HALVORSEN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Klæbuveien 128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7031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930 217 638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UMA AS</a:t>
            </a:r>
          </a:p>
        </p:txBody>
      </p:sp>
    </p:spTree>
  </p:cSld>
  <p:clrMapOvr>
    <a:masterClrMapping xmlns:a="http://schemas.openxmlformats.org/drawingml/2006/main"/>
  </p:clrMapOvr>
</p:sld>
</file>