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b8b567dd8546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8a765680d7401d"/>
  </p:sldMasterIdLst>
  <p:sldIdLst>
    <p:sldId xmlns:r="http://schemas.openxmlformats.org/officeDocument/2006/relationships" id="256" r:id="R876f5e26fcdc4fe0"/>
    <p:sldId xmlns:r="http://schemas.openxmlformats.org/officeDocument/2006/relationships" id="257" r:id="Reb2cb81f349c4228"/>
    <p:sldId xmlns:r="http://schemas.openxmlformats.org/officeDocument/2006/relationships" id="258" r:id="R5677d1a7602647d9"/>
    <p:sldId xmlns:r="http://schemas.openxmlformats.org/officeDocument/2006/relationships" id="259" r:id="R634280275a0a4e9d"/>
    <p:sldId xmlns:r="http://schemas.openxmlformats.org/officeDocument/2006/relationships" id="260" r:id="R6bbf9141045c4f11"/>
    <p:sldId xmlns:r="http://schemas.openxmlformats.org/officeDocument/2006/relationships" id="261" r:id="R93453be331e54c93"/>
    <p:sldId xmlns:r="http://schemas.openxmlformats.org/officeDocument/2006/relationships" id="262" r:id="R658aadaf577948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8a765680d7401d" /><Relationship Type="http://schemas.openxmlformats.org/officeDocument/2006/relationships/slide" Target="/ppt/slides/slide1.xml" Id="R876f5e26fcdc4fe0" /><Relationship Type="http://schemas.openxmlformats.org/officeDocument/2006/relationships/slide" Target="/ppt/slides/slide2.xml" Id="Reb2cb81f349c4228" /><Relationship Type="http://schemas.openxmlformats.org/officeDocument/2006/relationships/slide" Target="/ppt/slides/slide3.xml" Id="R5677d1a7602647d9" /><Relationship Type="http://schemas.openxmlformats.org/officeDocument/2006/relationships/slide" Target="/ppt/slides/slide4.xml" Id="R634280275a0a4e9d" /><Relationship Type="http://schemas.openxmlformats.org/officeDocument/2006/relationships/slide" Target="/ppt/slides/slide5.xml" Id="R6bbf9141045c4f11" /><Relationship Type="http://schemas.openxmlformats.org/officeDocument/2006/relationships/slide" Target="/ppt/slides/slide6.xml" Id="R93453be331e54c93" /><Relationship Type="http://schemas.openxmlformats.org/officeDocument/2006/relationships/slide" Target="/ppt/slides/slide7.xml" Id="R658aadaf577948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21ea0bfc7f4f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bd0bef96d48bf" /><Relationship Type="http://schemas.openxmlformats.org/officeDocument/2006/relationships/theme" Target="/ppt/slideMasters/theme/theme1.xml" Id="R98ccc1f57a5f49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1bd0bef96d48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51f16559a47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418d0fe3748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7979a140444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6582a5a4745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a2dff12914f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9c270eb4c40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44a7915cb48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HK HOLDINGS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HK HOLDINGS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2 246 194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2 246 194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KJÆRNSLI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Sørkedalsveien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930 219 657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HOLDINGS AS</a:t>
            </a:r>
          </a:p>
        </p:txBody>
      </p:sp>
    </p:spTree>
  </p:cSld>
  <p:clrMapOvr>
    <a:masterClrMapping xmlns:a="http://schemas.openxmlformats.org/drawingml/2006/main"/>
  </p:clrMapOvr>
</p:sld>
</file>