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27faa8fb7140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e4d60a2a124876"/>
  </p:sldMasterIdLst>
  <p:sldIdLst>
    <p:sldId xmlns:r="http://schemas.openxmlformats.org/officeDocument/2006/relationships" id="256" r:id="Re10ef9aec1934d9d"/>
    <p:sldId xmlns:r="http://schemas.openxmlformats.org/officeDocument/2006/relationships" id="257" r:id="Rba07e3daa944433e"/>
    <p:sldId xmlns:r="http://schemas.openxmlformats.org/officeDocument/2006/relationships" id="258" r:id="Rf0a901a973aa435f"/>
    <p:sldId xmlns:r="http://schemas.openxmlformats.org/officeDocument/2006/relationships" id="259" r:id="Rff11b1ff103f4fc2"/>
    <p:sldId xmlns:r="http://schemas.openxmlformats.org/officeDocument/2006/relationships" id="260" r:id="R6045f360341c4168"/>
    <p:sldId xmlns:r="http://schemas.openxmlformats.org/officeDocument/2006/relationships" id="261" r:id="R79fc544cf2064b26"/>
    <p:sldId xmlns:r="http://schemas.openxmlformats.org/officeDocument/2006/relationships" id="262" r:id="R1ea3cd28c2fd49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4d60a2a124876" /><Relationship Type="http://schemas.openxmlformats.org/officeDocument/2006/relationships/slide" Target="/ppt/slides/slide1.xml" Id="Re10ef9aec1934d9d" /><Relationship Type="http://schemas.openxmlformats.org/officeDocument/2006/relationships/slide" Target="/ppt/slides/slide2.xml" Id="Rba07e3daa944433e" /><Relationship Type="http://schemas.openxmlformats.org/officeDocument/2006/relationships/slide" Target="/ppt/slides/slide3.xml" Id="Rf0a901a973aa435f" /><Relationship Type="http://schemas.openxmlformats.org/officeDocument/2006/relationships/slide" Target="/ppt/slides/slide4.xml" Id="Rff11b1ff103f4fc2" /><Relationship Type="http://schemas.openxmlformats.org/officeDocument/2006/relationships/slide" Target="/ppt/slides/slide5.xml" Id="R6045f360341c4168" /><Relationship Type="http://schemas.openxmlformats.org/officeDocument/2006/relationships/slide" Target="/ppt/slides/slide6.xml" Id="R79fc544cf2064b26" /><Relationship Type="http://schemas.openxmlformats.org/officeDocument/2006/relationships/slide" Target="/ppt/slides/slide7.xml" Id="R1ea3cd28c2fd49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d447d9d97044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979ec87284eab" /><Relationship Type="http://schemas.openxmlformats.org/officeDocument/2006/relationships/theme" Target="/ppt/slideMasters/theme/theme1.xml" Id="Raf260c9d4dca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c979ec87284e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6ad1510bb40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b5b1528b849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7872895c740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0a02042cd4a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40f6f5d5e49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c4708bf8a4d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15d8209b940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NOER EIENDOM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−1 824 404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9 294 409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69 608 886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74 550 640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JAARVIK NOER  –  65,5 %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AUGUST NOER MØLSTER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NOER MØLSTER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ELLA NOER MØLSTER  –  11,5 %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Trude Noer Mølster, Pedersgata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52 01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930 281 891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