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11a83d64a140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68788a559b4297"/>
  </p:sldMasterIdLst>
  <p:sldIdLst>
    <p:sldId xmlns:r="http://schemas.openxmlformats.org/officeDocument/2006/relationships" id="256" r:id="Ra8d20772365e40a8"/>
    <p:sldId xmlns:r="http://schemas.openxmlformats.org/officeDocument/2006/relationships" id="257" r:id="R46aca8a6bc6d43d8"/>
    <p:sldId xmlns:r="http://schemas.openxmlformats.org/officeDocument/2006/relationships" id="258" r:id="R16ec6c46c3eb4ca0"/>
    <p:sldId xmlns:r="http://schemas.openxmlformats.org/officeDocument/2006/relationships" id="259" r:id="R0fc07485b82b4664"/>
    <p:sldId xmlns:r="http://schemas.openxmlformats.org/officeDocument/2006/relationships" id="260" r:id="Rd6ffebce3c804345"/>
    <p:sldId xmlns:r="http://schemas.openxmlformats.org/officeDocument/2006/relationships" id="261" r:id="R3d094b8f8bb440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68788a559b4297" /><Relationship Type="http://schemas.openxmlformats.org/officeDocument/2006/relationships/slide" Target="/ppt/slides/slide1.xml" Id="Ra8d20772365e40a8" /><Relationship Type="http://schemas.openxmlformats.org/officeDocument/2006/relationships/slide" Target="/ppt/slides/slide2.xml" Id="R46aca8a6bc6d43d8" /><Relationship Type="http://schemas.openxmlformats.org/officeDocument/2006/relationships/slide" Target="/ppt/slides/slide3.xml" Id="R16ec6c46c3eb4ca0" /><Relationship Type="http://schemas.openxmlformats.org/officeDocument/2006/relationships/slide" Target="/ppt/slides/slide4.xml" Id="R0fc07485b82b4664" /><Relationship Type="http://schemas.openxmlformats.org/officeDocument/2006/relationships/slide" Target="/ppt/slides/slide5.xml" Id="Rd6ffebce3c804345" /><Relationship Type="http://schemas.openxmlformats.org/officeDocument/2006/relationships/slide" Target="/ppt/slides/slide6.xml" Id="R3d094b8f8bb440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9c4e52c80d49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70c84ece6446c" /><Relationship Type="http://schemas.openxmlformats.org/officeDocument/2006/relationships/theme" Target="/ppt/slideMasters/theme/theme1.xml" Id="R07ec3803bb8d41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670c84ece644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e1168e85d43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a299057e345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7cb7696ec4f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e24b1ec5e40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ad667e2a445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3e94a04a541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SPAREBANKEN NORGE, ETNE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SPAREBANKEN NORGE, ETNE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SPAREBANKEN NORGE, ETNE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SPAREBANKEN NORGE, ETNE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SPAREBANKEN NORGE, ETNE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SPAREBANKEN NORGE, ETNE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30 960 782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20 701 020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21 899 870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295 240 219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326 009 908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SPAREBANKEN NORGE, ETNE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Sjoarvegen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930 294 837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SPAREBANKEN NORGE, ETNE</a:t>
            </a:r>
          </a:p>
        </p:txBody>
      </p:sp>
    </p:spTree>
  </p:cSld>
  <p:clrMapOvr>
    <a:masterClrMapping xmlns:a="http://schemas.openxmlformats.org/drawingml/2006/main"/>
  </p:clrMapOvr>
</p:sld>
</file>