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3448ba348741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ad7854ee084e86"/>
  </p:sldMasterIdLst>
  <p:sldIdLst>
    <p:sldId xmlns:r="http://schemas.openxmlformats.org/officeDocument/2006/relationships" id="256" r:id="R90e63312d51d496d"/>
    <p:sldId xmlns:r="http://schemas.openxmlformats.org/officeDocument/2006/relationships" id="257" r:id="Ra5bd6519f131401e"/>
    <p:sldId xmlns:r="http://schemas.openxmlformats.org/officeDocument/2006/relationships" id="258" r:id="R07070cae116a4a5f"/>
    <p:sldId xmlns:r="http://schemas.openxmlformats.org/officeDocument/2006/relationships" id="259" r:id="Rf92b95da5cca468c"/>
    <p:sldId xmlns:r="http://schemas.openxmlformats.org/officeDocument/2006/relationships" id="260" r:id="Rb74abeff04ab4250"/>
    <p:sldId xmlns:r="http://schemas.openxmlformats.org/officeDocument/2006/relationships" id="261" r:id="Re30f6d27994142bc"/>
    <p:sldId xmlns:r="http://schemas.openxmlformats.org/officeDocument/2006/relationships" id="262" r:id="Rd4fe44fd74db44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ad7854ee084e86" /><Relationship Type="http://schemas.openxmlformats.org/officeDocument/2006/relationships/slide" Target="/ppt/slides/slide1.xml" Id="R90e63312d51d496d" /><Relationship Type="http://schemas.openxmlformats.org/officeDocument/2006/relationships/slide" Target="/ppt/slides/slide2.xml" Id="Ra5bd6519f131401e" /><Relationship Type="http://schemas.openxmlformats.org/officeDocument/2006/relationships/slide" Target="/ppt/slides/slide3.xml" Id="R07070cae116a4a5f" /><Relationship Type="http://schemas.openxmlformats.org/officeDocument/2006/relationships/slide" Target="/ppt/slides/slide4.xml" Id="Rf92b95da5cca468c" /><Relationship Type="http://schemas.openxmlformats.org/officeDocument/2006/relationships/slide" Target="/ppt/slides/slide5.xml" Id="Rb74abeff04ab4250" /><Relationship Type="http://schemas.openxmlformats.org/officeDocument/2006/relationships/slide" Target="/ppt/slides/slide6.xml" Id="Re30f6d27994142bc" /><Relationship Type="http://schemas.openxmlformats.org/officeDocument/2006/relationships/slide" Target="/ppt/slides/slide7.xml" Id="Rd4fe44fd74db44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295a9687e940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f9947f1bf451b" /><Relationship Type="http://schemas.openxmlformats.org/officeDocument/2006/relationships/theme" Target="/ppt/slideMasters/theme/theme1.xml" Id="R840e3b2d8e6544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ff9947f1bf45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67cf783db341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52b831b614c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5880dae4c48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5b5dbcee6845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982263699946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beaf91b5341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bd8f368f7140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SCHWUNG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SCHWUNG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SCHWUNG INVEST AS ble etablert [år] og holder til i Fetsund.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SCHWUNG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SCHWUNG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SCHWUNG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1 298 054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1 322 070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2 264 011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SCHWUNG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BERGE SOMMERDAHL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SCHWUNG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Steneruds vei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1900 Fetsund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930 306 630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SCHWUNG INVEST AS</a:t>
            </a:r>
          </a:p>
        </p:txBody>
      </p:sp>
    </p:spTree>
  </p:cSld>
  <p:clrMapOvr>
    <a:masterClrMapping xmlns:a="http://schemas.openxmlformats.org/drawingml/2006/main"/>
  </p:clrMapOvr>
</p:sld>
</file>