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d39f7f9f24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9579326004f5f"/>
  </p:sldMasterIdLst>
  <p:sldIdLst>
    <p:sldId xmlns:r="http://schemas.openxmlformats.org/officeDocument/2006/relationships" id="256" r:id="Rd71c0cade1c04165"/>
    <p:sldId xmlns:r="http://schemas.openxmlformats.org/officeDocument/2006/relationships" id="257" r:id="R00182dcdf14f4936"/>
    <p:sldId xmlns:r="http://schemas.openxmlformats.org/officeDocument/2006/relationships" id="258" r:id="Re0e1309e9ce04fcc"/>
    <p:sldId xmlns:r="http://schemas.openxmlformats.org/officeDocument/2006/relationships" id="259" r:id="R62418f65217e4a41"/>
    <p:sldId xmlns:r="http://schemas.openxmlformats.org/officeDocument/2006/relationships" id="260" r:id="Raeb2f00fd8d24ae9"/>
    <p:sldId xmlns:r="http://schemas.openxmlformats.org/officeDocument/2006/relationships" id="261" r:id="R51fa633554754212"/>
    <p:sldId xmlns:r="http://schemas.openxmlformats.org/officeDocument/2006/relationships" id="262" r:id="R9aa5206db204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9579326004f5f" /><Relationship Type="http://schemas.openxmlformats.org/officeDocument/2006/relationships/slide" Target="/ppt/slides/slide1.xml" Id="Rd71c0cade1c04165" /><Relationship Type="http://schemas.openxmlformats.org/officeDocument/2006/relationships/slide" Target="/ppt/slides/slide2.xml" Id="R00182dcdf14f4936" /><Relationship Type="http://schemas.openxmlformats.org/officeDocument/2006/relationships/slide" Target="/ppt/slides/slide3.xml" Id="Re0e1309e9ce04fcc" /><Relationship Type="http://schemas.openxmlformats.org/officeDocument/2006/relationships/slide" Target="/ppt/slides/slide4.xml" Id="R62418f65217e4a41" /><Relationship Type="http://schemas.openxmlformats.org/officeDocument/2006/relationships/slide" Target="/ppt/slides/slide5.xml" Id="Raeb2f00fd8d24ae9" /><Relationship Type="http://schemas.openxmlformats.org/officeDocument/2006/relationships/slide" Target="/ppt/slides/slide6.xml" Id="R51fa633554754212" /><Relationship Type="http://schemas.openxmlformats.org/officeDocument/2006/relationships/slide" Target="/ppt/slides/slide7.xml" Id="R9aa5206db204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290de38fb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0a921d5e40bc" /><Relationship Type="http://schemas.openxmlformats.org/officeDocument/2006/relationships/theme" Target="/ppt/slideMasters/theme/theme1.xml" Id="R3bce761909ab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20a921d5e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b4cf1f1d1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edebe6494b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308809c7a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fa106632f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528dc4823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d655323944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b8970de6f45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