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3765d5b48f41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7f79c597ff435a"/>
  </p:sldMasterIdLst>
  <p:sldIdLst>
    <p:sldId xmlns:r="http://schemas.openxmlformats.org/officeDocument/2006/relationships" id="256" r:id="Rf8f48aae9c68419f"/>
    <p:sldId xmlns:r="http://schemas.openxmlformats.org/officeDocument/2006/relationships" id="257" r:id="R905f79b5203347d1"/>
    <p:sldId xmlns:r="http://schemas.openxmlformats.org/officeDocument/2006/relationships" id="258" r:id="Rca14eea349ac42de"/>
    <p:sldId xmlns:r="http://schemas.openxmlformats.org/officeDocument/2006/relationships" id="259" r:id="R9e57210991e644a3"/>
    <p:sldId xmlns:r="http://schemas.openxmlformats.org/officeDocument/2006/relationships" id="260" r:id="R23e8905a89d444cf"/>
    <p:sldId xmlns:r="http://schemas.openxmlformats.org/officeDocument/2006/relationships" id="261" r:id="R9541d5c1821e4ecb"/>
    <p:sldId xmlns:r="http://schemas.openxmlformats.org/officeDocument/2006/relationships" id="262" r:id="R97ec1e0a99b74f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7f79c597ff435a" /><Relationship Type="http://schemas.openxmlformats.org/officeDocument/2006/relationships/slide" Target="/ppt/slides/slide1.xml" Id="Rf8f48aae9c68419f" /><Relationship Type="http://schemas.openxmlformats.org/officeDocument/2006/relationships/slide" Target="/ppt/slides/slide2.xml" Id="R905f79b5203347d1" /><Relationship Type="http://schemas.openxmlformats.org/officeDocument/2006/relationships/slide" Target="/ppt/slides/slide3.xml" Id="Rca14eea349ac42de" /><Relationship Type="http://schemas.openxmlformats.org/officeDocument/2006/relationships/slide" Target="/ppt/slides/slide4.xml" Id="R9e57210991e644a3" /><Relationship Type="http://schemas.openxmlformats.org/officeDocument/2006/relationships/slide" Target="/ppt/slides/slide5.xml" Id="R23e8905a89d444cf" /><Relationship Type="http://schemas.openxmlformats.org/officeDocument/2006/relationships/slide" Target="/ppt/slides/slide6.xml" Id="R9541d5c1821e4ecb" /><Relationship Type="http://schemas.openxmlformats.org/officeDocument/2006/relationships/slide" Target="/ppt/slides/slide7.xml" Id="R97ec1e0a99b74f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644564d57044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6ce38af344161" /><Relationship Type="http://schemas.openxmlformats.org/officeDocument/2006/relationships/theme" Target="/ppt/slideMasters/theme/theme1.xml" Id="Rc6f42b768a3348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06ce38af3441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e682f85f14c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6c6ac3fd243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d8393e9c14d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cf1c9917b44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7317067404d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74f7a7e9440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485a8d94144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SHJ INVEST AS ble etablert [år] og holder til i Storslett.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9 820 883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9 828 668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HOLM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Nordkjosveien 129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9157 Storslett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930 328 030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INVEST AS</a:t>
            </a:r>
          </a:p>
        </p:txBody>
      </p:sp>
    </p:spTree>
  </p:cSld>
  <p:clrMapOvr>
    <a:masterClrMapping xmlns:a="http://schemas.openxmlformats.org/drawingml/2006/main"/>
  </p:clrMapOvr>
</p:sld>
</file>