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d28dac224b43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4d888f79c74bbd"/>
  </p:sldMasterIdLst>
  <p:sldIdLst>
    <p:sldId xmlns:r="http://schemas.openxmlformats.org/officeDocument/2006/relationships" id="256" r:id="R206201f1d57243b0"/>
    <p:sldId xmlns:r="http://schemas.openxmlformats.org/officeDocument/2006/relationships" id="257" r:id="Rb1b8f517b238430e"/>
    <p:sldId xmlns:r="http://schemas.openxmlformats.org/officeDocument/2006/relationships" id="258" r:id="Rd1c630f31c0a49e7"/>
    <p:sldId xmlns:r="http://schemas.openxmlformats.org/officeDocument/2006/relationships" id="259" r:id="R28185723c9ac49d7"/>
    <p:sldId xmlns:r="http://schemas.openxmlformats.org/officeDocument/2006/relationships" id="260" r:id="Rcdeeb3b004514d2d"/>
    <p:sldId xmlns:r="http://schemas.openxmlformats.org/officeDocument/2006/relationships" id="261" r:id="R0e4b53d560af45c4"/>
    <p:sldId xmlns:r="http://schemas.openxmlformats.org/officeDocument/2006/relationships" id="262" r:id="R31c715ef6e9c49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4d888f79c74bbd" /><Relationship Type="http://schemas.openxmlformats.org/officeDocument/2006/relationships/slide" Target="/ppt/slides/slide1.xml" Id="R206201f1d57243b0" /><Relationship Type="http://schemas.openxmlformats.org/officeDocument/2006/relationships/slide" Target="/ppt/slides/slide2.xml" Id="Rb1b8f517b238430e" /><Relationship Type="http://schemas.openxmlformats.org/officeDocument/2006/relationships/slide" Target="/ppt/slides/slide3.xml" Id="Rd1c630f31c0a49e7" /><Relationship Type="http://schemas.openxmlformats.org/officeDocument/2006/relationships/slide" Target="/ppt/slides/slide4.xml" Id="R28185723c9ac49d7" /><Relationship Type="http://schemas.openxmlformats.org/officeDocument/2006/relationships/slide" Target="/ppt/slides/slide5.xml" Id="Rcdeeb3b004514d2d" /><Relationship Type="http://schemas.openxmlformats.org/officeDocument/2006/relationships/slide" Target="/ppt/slides/slide6.xml" Id="R0e4b53d560af45c4" /><Relationship Type="http://schemas.openxmlformats.org/officeDocument/2006/relationships/slide" Target="/ppt/slides/slide7.xml" Id="R31c715ef6e9c49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dd244a1c754b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2d42fb0b14584" /><Relationship Type="http://schemas.openxmlformats.org/officeDocument/2006/relationships/theme" Target="/ppt/slideMasters/theme/theme1.xml" Id="Rd6036f4ca65c45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22d42fb0b145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8189419d24b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5398600de43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30a65380845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21722628c47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ef28eb4a640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abb25a4244a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492acec7d44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KARMSUND HFH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HFH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KARMSUND HFH AS ble etablert [år] og holder til i Håvik.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HFH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HFH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HFH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207 308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23 800 740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23 959 349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HFH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FERKINGSTAD HYSTAD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HENNING HYSTAD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HFH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Kolstøneset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4265 Håvik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930 343 072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HFH AS</a:t>
            </a:r>
          </a:p>
        </p:txBody>
      </p:sp>
    </p:spTree>
  </p:cSld>
  <p:clrMapOvr>
    <a:masterClrMapping xmlns:a="http://schemas.openxmlformats.org/drawingml/2006/main"/>
  </p:clrMapOvr>
</p:sld>
</file>