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4f91f68cf1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a9867bc6645af"/>
  </p:sldMasterIdLst>
  <p:sldIdLst>
    <p:sldId xmlns:r="http://schemas.openxmlformats.org/officeDocument/2006/relationships" id="256" r:id="Rbf699080e3d544e2"/>
    <p:sldId xmlns:r="http://schemas.openxmlformats.org/officeDocument/2006/relationships" id="257" r:id="R07873f2b39c9414c"/>
    <p:sldId xmlns:r="http://schemas.openxmlformats.org/officeDocument/2006/relationships" id="258" r:id="R3075038131cd4a8c"/>
    <p:sldId xmlns:r="http://schemas.openxmlformats.org/officeDocument/2006/relationships" id="259" r:id="R8039f3ed332f4c93"/>
    <p:sldId xmlns:r="http://schemas.openxmlformats.org/officeDocument/2006/relationships" id="260" r:id="R6a7b3d05ab9f4717"/>
    <p:sldId xmlns:r="http://schemas.openxmlformats.org/officeDocument/2006/relationships" id="261" r:id="Rba61bb72bbef4eb6"/>
    <p:sldId xmlns:r="http://schemas.openxmlformats.org/officeDocument/2006/relationships" id="262" r:id="R2d6e1f71394d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a9867bc6645af" /><Relationship Type="http://schemas.openxmlformats.org/officeDocument/2006/relationships/slide" Target="/ppt/slides/slide1.xml" Id="Rbf699080e3d544e2" /><Relationship Type="http://schemas.openxmlformats.org/officeDocument/2006/relationships/slide" Target="/ppt/slides/slide2.xml" Id="R07873f2b39c9414c" /><Relationship Type="http://schemas.openxmlformats.org/officeDocument/2006/relationships/slide" Target="/ppt/slides/slide3.xml" Id="R3075038131cd4a8c" /><Relationship Type="http://schemas.openxmlformats.org/officeDocument/2006/relationships/slide" Target="/ppt/slides/slide4.xml" Id="R8039f3ed332f4c93" /><Relationship Type="http://schemas.openxmlformats.org/officeDocument/2006/relationships/slide" Target="/ppt/slides/slide5.xml" Id="R6a7b3d05ab9f4717" /><Relationship Type="http://schemas.openxmlformats.org/officeDocument/2006/relationships/slide" Target="/ppt/slides/slide6.xml" Id="Rba61bb72bbef4eb6" /><Relationship Type="http://schemas.openxmlformats.org/officeDocument/2006/relationships/slide" Target="/ppt/slides/slide7.xml" Id="R2d6e1f71394d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6eb2a84a148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04e81cc3c44bd" /><Relationship Type="http://schemas.openxmlformats.org/officeDocument/2006/relationships/theme" Target="/ppt/slideMasters/theme/theme1.xml" Id="R55ce79b8acac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04e81cc3c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ac0c5c7c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e9864e1bf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b859ac60e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72d9a5a5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d05d2b108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81129640b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82a185829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SFH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SFH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23 800 738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23 959 346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FERKINGSTAD HYSTAD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HENNING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