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1d1e1c3cb049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e26f3846e42cc"/>
  </p:sldMasterIdLst>
  <p:sldIdLst>
    <p:sldId xmlns:r="http://schemas.openxmlformats.org/officeDocument/2006/relationships" id="256" r:id="Ree80146e6a074efd"/>
    <p:sldId xmlns:r="http://schemas.openxmlformats.org/officeDocument/2006/relationships" id="257" r:id="R71522d2bd2124821"/>
    <p:sldId xmlns:r="http://schemas.openxmlformats.org/officeDocument/2006/relationships" id="258" r:id="Re29a695f29a64d7e"/>
    <p:sldId xmlns:r="http://schemas.openxmlformats.org/officeDocument/2006/relationships" id="259" r:id="R6ad28d1a140e4ae8"/>
    <p:sldId xmlns:r="http://schemas.openxmlformats.org/officeDocument/2006/relationships" id="260" r:id="Rf6f0a95694fb4712"/>
    <p:sldId xmlns:r="http://schemas.openxmlformats.org/officeDocument/2006/relationships" id="261" r:id="R869bb31992f4405f"/>
    <p:sldId xmlns:r="http://schemas.openxmlformats.org/officeDocument/2006/relationships" id="262" r:id="Rd48494c72a0449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e26f3846e42cc" /><Relationship Type="http://schemas.openxmlformats.org/officeDocument/2006/relationships/slide" Target="/ppt/slides/slide1.xml" Id="Ree80146e6a074efd" /><Relationship Type="http://schemas.openxmlformats.org/officeDocument/2006/relationships/slide" Target="/ppt/slides/slide2.xml" Id="R71522d2bd2124821" /><Relationship Type="http://schemas.openxmlformats.org/officeDocument/2006/relationships/slide" Target="/ppt/slides/slide3.xml" Id="Re29a695f29a64d7e" /><Relationship Type="http://schemas.openxmlformats.org/officeDocument/2006/relationships/slide" Target="/ppt/slides/slide4.xml" Id="R6ad28d1a140e4ae8" /><Relationship Type="http://schemas.openxmlformats.org/officeDocument/2006/relationships/slide" Target="/ppt/slides/slide5.xml" Id="Rf6f0a95694fb4712" /><Relationship Type="http://schemas.openxmlformats.org/officeDocument/2006/relationships/slide" Target="/ppt/slides/slide6.xml" Id="R869bb31992f4405f" /><Relationship Type="http://schemas.openxmlformats.org/officeDocument/2006/relationships/slide" Target="/ppt/slides/slide7.xml" Id="Rd48494c72a0449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d635a490f4d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b67d2d9ed4c2d" /><Relationship Type="http://schemas.openxmlformats.org/officeDocument/2006/relationships/theme" Target="/ppt/slideMasters/theme/theme1.xml" Id="R4dc9b143d58241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db67d2d9ed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03452499345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25d6ed1d14f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62ba09c5140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06c28bb3b4d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0c6986ef049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98ffbe67042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1d1e42aba49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REGNSKAPS-CENTERET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REGNSKAPS-CENTERET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3 692 392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−540 064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−611 965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1 200 763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 HOLDING INVEST AS  –  90,5 %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MALM  –  9,5 %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RegnskapPluss AS, Olaf Helsets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39 66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930 363 596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