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715834cdb4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69320b1a3429e"/>
  </p:sldMasterIdLst>
  <p:sldIdLst>
    <p:sldId xmlns:r="http://schemas.openxmlformats.org/officeDocument/2006/relationships" id="256" r:id="R7d9e40219af4473a"/>
    <p:sldId xmlns:r="http://schemas.openxmlformats.org/officeDocument/2006/relationships" id="257" r:id="R1047f615ee9b48f2"/>
    <p:sldId xmlns:r="http://schemas.openxmlformats.org/officeDocument/2006/relationships" id="258" r:id="R209a65a103234ca8"/>
    <p:sldId xmlns:r="http://schemas.openxmlformats.org/officeDocument/2006/relationships" id="259" r:id="R20c364890fd74bcc"/>
    <p:sldId xmlns:r="http://schemas.openxmlformats.org/officeDocument/2006/relationships" id="260" r:id="Re3dc68c33b4e40cf"/>
    <p:sldId xmlns:r="http://schemas.openxmlformats.org/officeDocument/2006/relationships" id="261" r:id="R14f1db80387749c7"/>
    <p:sldId xmlns:r="http://schemas.openxmlformats.org/officeDocument/2006/relationships" id="262" r:id="R80c0c943a743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69320b1a3429e" /><Relationship Type="http://schemas.openxmlformats.org/officeDocument/2006/relationships/slide" Target="/ppt/slides/slide1.xml" Id="R7d9e40219af4473a" /><Relationship Type="http://schemas.openxmlformats.org/officeDocument/2006/relationships/slide" Target="/ppt/slides/slide2.xml" Id="R1047f615ee9b48f2" /><Relationship Type="http://schemas.openxmlformats.org/officeDocument/2006/relationships/slide" Target="/ppt/slides/slide3.xml" Id="R209a65a103234ca8" /><Relationship Type="http://schemas.openxmlformats.org/officeDocument/2006/relationships/slide" Target="/ppt/slides/slide4.xml" Id="R20c364890fd74bcc" /><Relationship Type="http://schemas.openxmlformats.org/officeDocument/2006/relationships/slide" Target="/ppt/slides/slide5.xml" Id="Re3dc68c33b4e40cf" /><Relationship Type="http://schemas.openxmlformats.org/officeDocument/2006/relationships/slide" Target="/ppt/slides/slide6.xml" Id="R14f1db80387749c7" /><Relationship Type="http://schemas.openxmlformats.org/officeDocument/2006/relationships/slide" Target="/ppt/slides/slide7.xml" Id="R80c0c943a743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f2e0e1ca342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ad23d76a94f46" /><Relationship Type="http://schemas.openxmlformats.org/officeDocument/2006/relationships/theme" Target="/ppt/slideMasters/theme/theme1.xml" Id="Rb465f0ecb98c4d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ad23d76a94f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6cb4eb2d5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19809c8cb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1bd4947ee42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fdc8c6f1d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e39fbbe8245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ca7385fac4b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b0080d8649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SALVATIO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SALVATIO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341 813 417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356 067 805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HELLESVIK ABEL ENGH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