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4019f16a048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1459cb46ed43b9"/>
  </p:sldMasterIdLst>
  <p:sldIdLst>
    <p:sldId xmlns:r="http://schemas.openxmlformats.org/officeDocument/2006/relationships" id="256" r:id="Rb439d64aa2a54aa2"/>
    <p:sldId xmlns:r="http://schemas.openxmlformats.org/officeDocument/2006/relationships" id="257" r:id="R83dc5540702d4bf1"/>
    <p:sldId xmlns:r="http://schemas.openxmlformats.org/officeDocument/2006/relationships" id="258" r:id="R02481a06f7ff493d"/>
    <p:sldId xmlns:r="http://schemas.openxmlformats.org/officeDocument/2006/relationships" id="259" r:id="R6421d7559f3d4e2c"/>
    <p:sldId xmlns:r="http://schemas.openxmlformats.org/officeDocument/2006/relationships" id="260" r:id="Rb4d5bb021dd840b4"/>
    <p:sldId xmlns:r="http://schemas.openxmlformats.org/officeDocument/2006/relationships" id="261" r:id="R43dfe67b3afe485f"/>
    <p:sldId xmlns:r="http://schemas.openxmlformats.org/officeDocument/2006/relationships" id="262" r:id="R2162f1dc647b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459cb46ed43b9" /><Relationship Type="http://schemas.openxmlformats.org/officeDocument/2006/relationships/slide" Target="/ppt/slides/slide1.xml" Id="Rb439d64aa2a54aa2" /><Relationship Type="http://schemas.openxmlformats.org/officeDocument/2006/relationships/slide" Target="/ppt/slides/slide2.xml" Id="R83dc5540702d4bf1" /><Relationship Type="http://schemas.openxmlformats.org/officeDocument/2006/relationships/slide" Target="/ppt/slides/slide3.xml" Id="R02481a06f7ff493d" /><Relationship Type="http://schemas.openxmlformats.org/officeDocument/2006/relationships/slide" Target="/ppt/slides/slide4.xml" Id="R6421d7559f3d4e2c" /><Relationship Type="http://schemas.openxmlformats.org/officeDocument/2006/relationships/slide" Target="/ppt/slides/slide5.xml" Id="Rb4d5bb021dd840b4" /><Relationship Type="http://schemas.openxmlformats.org/officeDocument/2006/relationships/slide" Target="/ppt/slides/slide6.xml" Id="R43dfe67b3afe485f" /><Relationship Type="http://schemas.openxmlformats.org/officeDocument/2006/relationships/slide" Target="/ppt/slides/slide7.xml" Id="R2162f1dc647b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da4d30ad54a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e8d3eb069453c" /><Relationship Type="http://schemas.openxmlformats.org/officeDocument/2006/relationships/theme" Target="/ppt/slideMasters/theme/theme1.xml" Id="Ra33c532deca3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be8d3eb069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e82bb0ef2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39080c11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3498f1f19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1cb4ea46142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7e718fbe1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55e5d80244e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ce3a77f19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SMITH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SMITH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1 656 024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GJERDING-SMITH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Gjerding-Smith, Sørliveien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