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89d6a1881543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2d32514bca47b1"/>
  </p:sldMasterIdLst>
  <p:sldIdLst>
    <p:sldId xmlns:r="http://schemas.openxmlformats.org/officeDocument/2006/relationships" id="256" r:id="Rb38fc71934be417a"/>
    <p:sldId xmlns:r="http://schemas.openxmlformats.org/officeDocument/2006/relationships" id="257" r:id="R94350c415ccb4a9e"/>
    <p:sldId xmlns:r="http://schemas.openxmlformats.org/officeDocument/2006/relationships" id="258" r:id="R3591fe8af935407e"/>
    <p:sldId xmlns:r="http://schemas.openxmlformats.org/officeDocument/2006/relationships" id="259" r:id="Rdbf4cd859fc947fc"/>
    <p:sldId xmlns:r="http://schemas.openxmlformats.org/officeDocument/2006/relationships" id="260" r:id="R732d357ff9c64ea0"/>
    <p:sldId xmlns:r="http://schemas.openxmlformats.org/officeDocument/2006/relationships" id="261" r:id="Rcaa1651cbe0c4111"/>
    <p:sldId xmlns:r="http://schemas.openxmlformats.org/officeDocument/2006/relationships" id="262" r:id="R7a786a9f663145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d32514bca47b1" /><Relationship Type="http://schemas.openxmlformats.org/officeDocument/2006/relationships/slide" Target="/ppt/slides/slide1.xml" Id="Rb38fc71934be417a" /><Relationship Type="http://schemas.openxmlformats.org/officeDocument/2006/relationships/slide" Target="/ppt/slides/slide2.xml" Id="R94350c415ccb4a9e" /><Relationship Type="http://schemas.openxmlformats.org/officeDocument/2006/relationships/slide" Target="/ppt/slides/slide3.xml" Id="R3591fe8af935407e" /><Relationship Type="http://schemas.openxmlformats.org/officeDocument/2006/relationships/slide" Target="/ppt/slides/slide4.xml" Id="Rdbf4cd859fc947fc" /><Relationship Type="http://schemas.openxmlformats.org/officeDocument/2006/relationships/slide" Target="/ppt/slides/slide5.xml" Id="R732d357ff9c64ea0" /><Relationship Type="http://schemas.openxmlformats.org/officeDocument/2006/relationships/slide" Target="/ppt/slides/slide6.xml" Id="Rcaa1651cbe0c4111" /><Relationship Type="http://schemas.openxmlformats.org/officeDocument/2006/relationships/slide" Target="/ppt/slides/slide7.xml" Id="R7a786a9f663145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abb192e7a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f1d3265474a1b" /><Relationship Type="http://schemas.openxmlformats.org/officeDocument/2006/relationships/theme" Target="/ppt/slideMasters/theme/theme1.xml" Id="R2ae1d7ddbafb47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f1d326547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21a1af124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7516ac7624e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5f6de12c0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0daec4c3749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894e54a744c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ffd0a80564b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35c06e1bc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KIKUT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21 644 535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DANARI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Strengsdalveien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80 10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tor.lauritzen@jern.no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930 384 577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