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353acf2faa47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a64d88867d4d3b"/>
  </p:sldMasterIdLst>
  <p:sldIdLst>
    <p:sldId xmlns:r="http://schemas.openxmlformats.org/officeDocument/2006/relationships" id="256" r:id="R505a9a5f535a4f26"/>
    <p:sldId xmlns:r="http://schemas.openxmlformats.org/officeDocument/2006/relationships" id="257" r:id="Rc219410b56d641f6"/>
    <p:sldId xmlns:r="http://schemas.openxmlformats.org/officeDocument/2006/relationships" id="258" r:id="R16cbda4b28544591"/>
    <p:sldId xmlns:r="http://schemas.openxmlformats.org/officeDocument/2006/relationships" id="259" r:id="R0da5c683b4154834"/>
    <p:sldId xmlns:r="http://schemas.openxmlformats.org/officeDocument/2006/relationships" id="260" r:id="Rf32ec04fdaad408d"/>
    <p:sldId xmlns:r="http://schemas.openxmlformats.org/officeDocument/2006/relationships" id="261" r:id="R913b6a8bd8a7430d"/>
    <p:sldId xmlns:r="http://schemas.openxmlformats.org/officeDocument/2006/relationships" id="262" r:id="R2f24d83cc1ee41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a64d88867d4d3b" /><Relationship Type="http://schemas.openxmlformats.org/officeDocument/2006/relationships/slide" Target="/ppt/slides/slide1.xml" Id="R505a9a5f535a4f26" /><Relationship Type="http://schemas.openxmlformats.org/officeDocument/2006/relationships/slide" Target="/ppt/slides/slide2.xml" Id="Rc219410b56d641f6" /><Relationship Type="http://schemas.openxmlformats.org/officeDocument/2006/relationships/slide" Target="/ppt/slides/slide3.xml" Id="R16cbda4b28544591" /><Relationship Type="http://schemas.openxmlformats.org/officeDocument/2006/relationships/slide" Target="/ppt/slides/slide4.xml" Id="R0da5c683b4154834" /><Relationship Type="http://schemas.openxmlformats.org/officeDocument/2006/relationships/slide" Target="/ppt/slides/slide5.xml" Id="Rf32ec04fdaad408d" /><Relationship Type="http://schemas.openxmlformats.org/officeDocument/2006/relationships/slide" Target="/ppt/slides/slide6.xml" Id="R913b6a8bd8a7430d" /><Relationship Type="http://schemas.openxmlformats.org/officeDocument/2006/relationships/slide" Target="/ppt/slides/slide7.xml" Id="R2f24d83cc1ee41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46a98122f40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1c7e519cc46ca" /><Relationship Type="http://schemas.openxmlformats.org/officeDocument/2006/relationships/theme" Target="/ppt/slideMasters/theme/theme1.xml" Id="Re1dd7ac2b7f145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31c7e519cc46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4cbd129f842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14ad6a6564d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d13ad7f2346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ab452cd6343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6bbcbbf5241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6853f363f41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54ff6578847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Arbiensgt 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Arbiensgt 8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14 464 469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1 368 941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1 970 359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55 411 946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59 627 239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 CECILIE GRØNVOLD BACHE  –  27,6 %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IVAR WEFRING BACHE  –  27,3 %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BACHE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 LILLEVI BACHE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SIENNA BACHE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IVAR WEFRING BACHE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 G. Bache, Eckersbergs gate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33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930 455 601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