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b311bd5bb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0df9713ef34f7a"/>
  </p:sldMasterIdLst>
  <p:sldIdLst>
    <p:sldId xmlns:r="http://schemas.openxmlformats.org/officeDocument/2006/relationships" id="256" r:id="Rc12b7b71646f4925"/>
    <p:sldId xmlns:r="http://schemas.openxmlformats.org/officeDocument/2006/relationships" id="257" r:id="R51472cc6eeda4023"/>
    <p:sldId xmlns:r="http://schemas.openxmlformats.org/officeDocument/2006/relationships" id="258" r:id="Rc4ec7fbe351e4cb9"/>
    <p:sldId xmlns:r="http://schemas.openxmlformats.org/officeDocument/2006/relationships" id="259" r:id="Re6d33f9f18c049c9"/>
    <p:sldId xmlns:r="http://schemas.openxmlformats.org/officeDocument/2006/relationships" id="260" r:id="R8257c3b693c64179"/>
    <p:sldId xmlns:r="http://schemas.openxmlformats.org/officeDocument/2006/relationships" id="261" r:id="R48e80a9b52f54067"/>
    <p:sldId xmlns:r="http://schemas.openxmlformats.org/officeDocument/2006/relationships" id="262" r:id="Rc6dd2f7efa54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0df9713ef34f7a" /><Relationship Type="http://schemas.openxmlformats.org/officeDocument/2006/relationships/slide" Target="/ppt/slides/slide1.xml" Id="Rc12b7b71646f4925" /><Relationship Type="http://schemas.openxmlformats.org/officeDocument/2006/relationships/slide" Target="/ppt/slides/slide2.xml" Id="R51472cc6eeda4023" /><Relationship Type="http://schemas.openxmlformats.org/officeDocument/2006/relationships/slide" Target="/ppt/slides/slide3.xml" Id="Rc4ec7fbe351e4cb9" /><Relationship Type="http://schemas.openxmlformats.org/officeDocument/2006/relationships/slide" Target="/ppt/slides/slide4.xml" Id="Re6d33f9f18c049c9" /><Relationship Type="http://schemas.openxmlformats.org/officeDocument/2006/relationships/slide" Target="/ppt/slides/slide5.xml" Id="R8257c3b693c64179" /><Relationship Type="http://schemas.openxmlformats.org/officeDocument/2006/relationships/slide" Target="/ppt/slides/slide6.xml" Id="R48e80a9b52f54067" /><Relationship Type="http://schemas.openxmlformats.org/officeDocument/2006/relationships/slide" Target="/ppt/slides/slide7.xml" Id="Rc6dd2f7efa54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4eef8a3f4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f7e441e6d48fa" /><Relationship Type="http://schemas.openxmlformats.org/officeDocument/2006/relationships/theme" Target="/ppt/slideMasters/theme/theme1.xml" Id="R55a61e25e717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5f7e441e6d48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4ea4c75914f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239b9eb2b41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2a0772f5749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bff44f975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eaea43e284f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5e761fc447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e9372b7e4c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