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d6be89bcfe4b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ab86e1c874dc1"/>
  </p:sldMasterIdLst>
  <p:sldIdLst>
    <p:sldId xmlns:r="http://schemas.openxmlformats.org/officeDocument/2006/relationships" id="256" r:id="R75dfb09db55f4e33"/>
    <p:sldId xmlns:r="http://schemas.openxmlformats.org/officeDocument/2006/relationships" id="257" r:id="R1b4c9f3321d749b0"/>
    <p:sldId xmlns:r="http://schemas.openxmlformats.org/officeDocument/2006/relationships" id="258" r:id="R49911dbe8acf4b51"/>
    <p:sldId xmlns:r="http://schemas.openxmlformats.org/officeDocument/2006/relationships" id="259" r:id="R73a8c023a886428f"/>
    <p:sldId xmlns:r="http://schemas.openxmlformats.org/officeDocument/2006/relationships" id="260" r:id="Rcb69883b13b14be1"/>
    <p:sldId xmlns:r="http://schemas.openxmlformats.org/officeDocument/2006/relationships" id="261" r:id="R59cba25c6d4f4d06"/>
    <p:sldId xmlns:r="http://schemas.openxmlformats.org/officeDocument/2006/relationships" id="262" r:id="R97e3e74733b8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ab86e1c874dc1" /><Relationship Type="http://schemas.openxmlformats.org/officeDocument/2006/relationships/slide" Target="/ppt/slides/slide1.xml" Id="R75dfb09db55f4e33" /><Relationship Type="http://schemas.openxmlformats.org/officeDocument/2006/relationships/slide" Target="/ppt/slides/slide2.xml" Id="R1b4c9f3321d749b0" /><Relationship Type="http://schemas.openxmlformats.org/officeDocument/2006/relationships/slide" Target="/ppt/slides/slide3.xml" Id="R49911dbe8acf4b51" /><Relationship Type="http://schemas.openxmlformats.org/officeDocument/2006/relationships/slide" Target="/ppt/slides/slide4.xml" Id="R73a8c023a886428f" /><Relationship Type="http://schemas.openxmlformats.org/officeDocument/2006/relationships/slide" Target="/ppt/slides/slide5.xml" Id="Rcb69883b13b14be1" /><Relationship Type="http://schemas.openxmlformats.org/officeDocument/2006/relationships/slide" Target="/ppt/slides/slide6.xml" Id="R59cba25c6d4f4d06" /><Relationship Type="http://schemas.openxmlformats.org/officeDocument/2006/relationships/slide" Target="/ppt/slides/slide7.xml" Id="R97e3e74733b8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d952e028743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fd1a9f3674a17" /><Relationship Type="http://schemas.openxmlformats.org/officeDocument/2006/relationships/theme" Target="/ppt/slideMasters/theme/theme1.xml" Id="R675c2fc10ae6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fd1a9f367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dcaecf45242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108a317d24a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999d2fd2d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a1a36e2b042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0de865ee4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4eaa6a8c5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354fe639348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MA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42 567 461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42 575 672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ANDREAS HELMERS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930 472 522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MA AS</a:t>
            </a:r>
          </a:p>
        </p:txBody>
      </p:sp>
    </p:spTree>
  </p:cSld>
  <p:clrMapOvr>
    <a:masterClrMapping xmlns:a="http://schemas.openxmlformats.org/drawingml/2006/main"/>
  </p:clrMapOvr>
</p:sld>
</file>