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c941e3bf704a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f9fede18174a1e"/>
  </p:sldMasterIdLst>
  <p:sldIdLst>
    <p:sldId xmlns:r="http://schemas.openxmlformats.org/officeDocument/2006/relationships" id="256" r:id="Rd64b1040f0084040"/>
    <p:sldId xmlns:r="http://schemas.openxmlformats.org/officeDocument/2006/relationships" id="257" r:id="R17ae2dba585a4bfe"/>
    <p:sldId xmlns:r="http://schemas.openxmlformats.org/officeDocument/2006/relationships" id="258" r:id="R07f4316889f94ef7"/>
    <p:sldId xmlns:r="http://schemas.openxmlformats.org/officeDocument/2006/relationships" id="259" r:id="R5e618ef7bc8a424a"/>
    <p:sldId xmlns:r="http://schemas.openxmlformats.org/officeDocument/2006/relationships" id="260" r:id="Re6c49b0e57dd431d"/>
    <p:sldId xmlns:r="http://schemas.openxmlformats.org/officeDocument/2006/relationships" id="261" r:id="Rf1d1db29b2ca47bf"/>
    <p:sldId xmlns:r="http://schemas.openxmlformats.org/officeDocument/2006/relationships" id="262" r:id="Re84aede4f46640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f9fede18174a1e" /><Relationship Type="http://schemas.openxmlformats.org/officeDocument/2006/relationships/slide" Target="/ppt/slides/slide1.xml" Id="Rd64b1040f0084040" /><Relationship Type="http://schemas.openxmlformats.org/officeDocument/2006/relationships/slide" Target="/ppt/slides/slide2.xml" Id="R17ae2dba585a4bfe" /><Relationship Type="http://schemas.openxmlformats.org/officeDocument/2006/relationships/slide" Target="/ppt/slides/slide3.xml" Id="R07f4316889f94ef7" /><Relationship Type="http://schemas.openxmlformats.org/officeDocument/2006/relationships/slide" Target="/ppt/slides/slide4.xml" Id="R5e618ef7bc8a424a" /><Relationship Type="http://schemas.openxmlformats.org/officeDocument/2006/relationships/slide" Target="/ppt/slides/slide5.xml" Id="Re6c49b0e57dd431d" /><Relationship Type="http://schemas.openxmlformats.org/officeDocument/2006/relationships/slide" Target="/ppt/slides/slide6.xml" Id="Rf1d1db29b2ca47bf" /><Relationship Type="http://schemas.openxmlformats.org/officeDocument/2006/relationships/slide" Target="/ppt/slides/slide7.xml" Id="Re84aede4f46640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1d94191964c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4360a02f64df9" /><Relationship Type="http://schemas.openxmlformats.org/officeDocument/2006/relationships/theme" Target="/ppt/slideMasters/theme/theme1.xml" Id="Ra129dc8a8416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34360a02f64d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70c7d841943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815b0a0434a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83c5664014f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44a05a1404e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08a27d0f941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b435d85dd47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40fe1c38047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NRP AKSJER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NRP AKSJER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10 557 769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67 191 375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67 248 375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NRP INVESTERING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ALBATROSS INVESTMENT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Ness, Risan &amp; Partners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930 473 472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