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6f2e55bd8c48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513d4a1f7c4ecb"/>
  </p:sldMasterIdLst>
  <p:sldIdLst>
    <p:sldId xmlns:r="http://schemas.openxmlformats.org/officeDocument/2006/relationships" id="256" r:id="Racd23db3228c4c16"/>
    <p:sldId xmlns:r="http://schemas.openxmlformats.org/officeDocument/2006/relationships" id="257" r:id="R71fc7564d38d48d7"/>
    <p:sldId xmlns:r="http://schemas.openxmlformats.org/officeDocument/2006/relationships" id="258" r:id="R7077a3beacec446f"/>
    <p:sldId xmlns:r="http://schemas.openxmlformats.org/officeDocument/2006/relationships" id="259" r:id="R48bfffbd9e974e58"/>
    <p:sldId xmlns:r="http://schemas.openxmlformats.org/officeDocument/2006/relationships" id="260" r:id="Rf8d9f0f93d1c4405"/>
    <p:sldId xmlns:r="http://schemas.openxmlformats.org/officeDocument/2006/relationships" id="261" r:id="Rbb0558d6249b447a"/>
    <p:sldId xmlns:r="http://schemas.openxmlformats.org/officeDocument/2006/relationships" id="262" r:id="Rf3bcd4beeb814e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513d4a1f7c4ecb" /><Relationship Type="http://schemas.openxmlformats.org/officeDocument/2006/relationships/slide" Target="/ppt/slides/slide1.xml" Id="Racd23db3228c4c16" /><Relationship Type="http://schemas.openxmlformats.org/officeDocument/2006/relationships/slide" Target="/ppt/slides/slide2.xml" Id="R71fc7564d38d48d7" /><Relationship Type="http://schemas.openxmlformats.org/officeDocument/2006/relationships/slide" Target="/ppt/slides/slide3.xml" Id="R7077a3beacec446f" /><Relationship Type="http://schemas.openxmlformats.org/officeDocument/2006/relationships/slide" Target="/ppt/slides/slide4.xml" Id="R48bfffbd9e974e58" /><Relationship Type="http://schemas.openxmlformats.org/officeDocument/2006/relationships/slide" Target="/ppt/slides/slide5.xml" Id="Rf8d9f0f93d1c4405" /><Relationship Type="http://schemas.openxmlformats.org/officeDocument/2006/relationships/slide" Target="/ppt/slides/slide6.xml" Id="Rbb0558d6249b447a" /><Relationship Type="http://schemas.openxmlformats.org/officeDocument/2006/relationships/slide" Target="/ppt/slides/slide7.xml" Id="Rf3bcd4beeb814e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bda10d8b0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2545faeb14528" /><Relationship Type="http://schemas.openxmlformats.org/officeDocument/2006/relationships/theme" Target="/ppt/slideMasters/theme/theme1.xml" Id="Rb12d01d8652b41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62545faeb145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952db5efe46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94166332345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1ec7b457b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fc52c51284a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7d7396fc44e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820a97a544d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06656a0a945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ELJE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−1 532 376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12 786 602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85 276 421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120 749 366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JENSITO AS  –  69,2 %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DAG-NY AS  –  30,8 %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kjell@as-elje.no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930 507 075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ELJE</a:t>
            </a:r>
          </a:p>
        </p:txBody>
      </p:sp>
    </p:spTree>
  </p:cSld>
  <p:clrMapOvr>
    <a:masterClrMapping xmlns:a="http://schemas.openxmlformats.org/drawingml/2006/main"/>
  </p:clrMapOvr>
</p:sld>
</file>