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04467577f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bf9ec0669047e9"/>
  </p:sldMasterIdLst>
  <p:sldIdLst>
    <p:sldId xmlns:r="http://schemas.openxmlformats.org/officeDocument/2006/relationships" id="256" r:id="Rf73dcdaa432043db"/>
    <p:sldId xmlns:r="http://schemas.openxmlformats.org/officeDocument/2006/relationships" id="257" r:id="Rc7d1cf3dae7d45b5"/>
    <p:sldId xmlns:r="http://schemas.openxmlformats.org/officeDocument/2006/relationships" id="258" r:id="Rcd9b841054614853"/>
    <p:sldId xmlns:r="http://schemas.openxmlformats.org/officeDocument/2006/relationships" id="259" r:id="R2910742214dc40d5"/>
    <p:sldId xmlns:r="http://schemas.openxmlformats.org/officeDocument/2006/relationships" id="260" r:id="R355506412ad04531"/>
    <p:sldId xmlns:r="http://schemas.openxmlformats.org/officeDocument/2006/relationships" id="261" r:id="R4c2786b210294f73"/>
    <p:sldId xmlns:r="http://schemas.openxmlformats.org/officeDocument/2006/relationships" id="262" r:id="R5d0bfbe85024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f9ec0669047e9" /><Relationship Type="http://schemas.openxmlformats.org/officeDocument/2006/relationships/slide" Target="/ppt/slides/slide1.xml" Id="Rf73dcdaa432043db" /><Relationship Type="http://schemas.openxmlformats.org/officeDocument/2006/relationships/slide" Target="/ppt/slides/slide2.xml" Id="Rc7d1cf3dae7d45b5" /><Relationship Type="http://schemas.openxmlformats.org/officeDocument/2006/relationships/slide" Target="/ppt/slides/slide3.xml" Id="Rcd9b841054614853" /><Relationship Type="http://schemas.openxmlformats.org/officeDocument/2006/relationships/slide" Target="/ppt/slides/slide4.xml" Id="R2910742214dc40d5" /><Relationship Type="http://schemas.openxmlformats.org/officeDocument/2006/relationships/slide" Target="/ppt/slides/slide5.xml" Id="R355506412ad04531" /><Relationship Type="http://schemas.openxmlformats.org/officeDocument/2006/relationships/slide" Target="/ppt/slides/slide6.xml" Id="R4c2786b210294f73" /><Relationship Type="http://schemas.openxmlformats.org/officeDocument/2006/relationships/slide" Target="/ppt/slides/slide7.xml" Id="R5d0bfbe85024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a21808897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49368c7824972" /><Relationship Type="http://schemas.openxmlformats.org/officeDocument/2006/relationships/theme" Target="/ppt/slideMasters/theme/theme1.xml" Id="R46e2c5480b9444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49368c782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c3bba9681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ccf9eba68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0b54869fd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0ddbc22b44d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8139ad55143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7efef5524b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6faa11d9d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VESR HOLDING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EUPHOR SNØSMULE REHAUG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Tverradkomsten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930 521 574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