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45b4f08c9d4d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f308d8286a480d"/>
  </p:sldMasterIdLst>
  <p:sldIdLst>
    <p:sldId xmlns:r="http://schemas.openxmlformats.org/officeDocument/2006/relationships" id="256" r:id="R5f02de352fd44d8b"/>
    <p:sldId xmlns:r="http://schemas.openxmlformats.org/officeDocument/2006/relationships" id="257" r:id="R502ff05ca71d4a6d"/>
    <p:sldId xmlns:r="http://schemas.openxmlformats.org/officeDocument/2006/relationships" id="258" r:id="Re9a6d45c2186420c"/>
    <p:sldId xmlns:r="http://schemas.openxmlformats.org/officeDocument/2006/relationships" id="259" r:id="Re9c55faf17114b3e"/>
    <p:sldId xmlns:r="http://schemas.openxmlformats.org/officeDocument/2006/relationships" id="260" r:id="Rab4119a4bfe74f87"/>
    <p:sldId xmlns:r="http://schemas.openxmlformats.org/officeDocument/2006/relationships" id="261" r:id="Reeadc0f6058745b3"/>
    <p:sldId xmlns:r="http://schemas.openxmlformats.org/officeDocument/2006/relationships" id="262" r:id="R6568c855e80549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f308d8286a480d" /><Relationship Type="http://schemas.openxmlformats.org/officeDocument/2006/relationships/slide" Target="/ppt/slides/slide1.xml" Id="R5f02de352fd44d8b" /><Relationship Type="http://schemas.openxmlformats.org/officeDocument/2006/relationships/slide" Target="/ppt/slides/slide2.xml" Id="R502ff05ca71d4a6d" /><Relationship Type="http://schemas.openxmlformats.org/officeDocument/2006/relationships/slide" Target="/ppt/slides/slide3.xml" Id="Re9a6d45c2186420c" /><Relationship Type="http://schemas.openxmlformats.org/officeDocument/2006/relationships/slide" Target="/ppt/slides/slide4.xml" Id="Re9c55faf17114b3e" /><Relationship Type="http://schemas.openxmlformats.org/officeDocument/2006/relationships/slide" Target="/ppt/slides/slide5.xml" Id="Rab4119a4bfe74f87" /><Relationship Type="http://schemas.openxmlformats.org/officeDocument/2006/relationships/slide" Target="/ppt/slides/slide6.xml" Id="Reeadc0f6058745b3" /><Relationship Type="http://schemas.openxmlformats.org/officeDocument/2006/relationships/slide" Target="/ppt/slides/slide7.xml" Id="R6568c855e80549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39eac004ad4b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0d7ec9af754906" /><Relationship Type="http://schemas.openxmlformats.org/officeDocument/2006/relationships/theme" Target="/ppt/slideMasters/theme/theme1.xml" Id="R6b65f94eac2445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0d7ec9af7549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768aee09ca4e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17e6e4142241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4b3d7a4d674f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f02ada35ff4a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97142cd49340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139b44900b426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409ea9b5764b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G-OPTIKK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G-OPTIKK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G-OPTIKK AS ble etablert [år] og holder til i Aremark.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G-OPTIKK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G-OPTIKK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G-OPTIKK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−198 050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2 166 063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12 241 649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12 392 248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G-OPTIKK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INGER JOHANNE ANKER RASCH GABRIELSEN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G-OPTIKK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Sund 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1798 Aremark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19 84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930 540 080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G-OPTIKK AS</a:t>
            </a:r>
          </a:p>
        </p:txBody>
      </p:sp>
    </p:spTree>
  </p:cSld>
  <p:clrMapOvr>
    <a:masterClrMapping xmlns:a="http://schemas.openxmlformats.org/drawingml/2006/main"/>
  </p:clrMapOvr>
</p:sld>
</file>