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d514ae21c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6857462c024fa7"/>
  </p:sldMasterIdLst>
  <p:sldIdLst>
    <p:sldId xmlns:r="http://schemas.openxmlformats.org/officeDocument/2006/relationships" id="256" r:id="R1dbf4c16462047bf"/>
    <p:sldId xmlns:r="http://schemas.openxmlformats.org/officeDocument/2006/relationships" id="257" r:id="R77f77174996348dc"/>
    <p:sldId xmlns:r="http://schemas.openxmlformats.org/officeDocument/2006/relationships" id="258" r:id="R764878fac01d4189"/>
    <p:sldId xmlns:r="http://schemas.openxmlformats.org/officeDocument/2006/relationships" id="259" r:id="R7831d2c689de429f"/>
    <p:sldId xmlns:r="http://schemas.openxmlformats.org/officeDocument/2006/relationships" id="260" r:id="Rc88a8805ba7445cf"/>
    <p:sldId xmlns:r="http://schemas.openxmlformats.org/officeDocument/2006/relationships" id="261" r:id="R0da65105a3a7480e"/>
    <p:sldId xmlns:r="http://schemas.openxmlformats.org/officeDocument/2006/relationships" id="262" r:id="Rd52b4feb2fae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857462c024fa7" /><Relationship Type="http://schemas.openxmlformats.org/officeDocument/2006/relationships/slide" Target="/ppt/slides/slide1.xml" Id="R1dbf4c16462047bf" /><Relationship Type="http://schemas.openxmlformats.org/officeDocument/2006/relationships/slide" Target="/ppt/slides/slide2.xml" Id="R77f77174996348dc" /><Relationship Type="http://schemas.openxmlformats.org/officeDocument/2006/relationships/slide" Target="/ppt/slides/slide3.xml" Id="R764878fac01d4189" /><Relationship Type="http://schemas.openxmlformats.org/officeDocument/2006/relationships/slide" Target="/ppt/slides/slide4.xml" Id="R7831d2c689de429f" /><Relationship Type="http://schemas.openxmlformats.org/officeDocument/2006/relationships/slide" Target="/ppt/slides/slide5.xml" Id="Rc88a8805ba7445cf" /><Relationship Type="http://schemas.openxmlformats.org/officeDocument/2006/relationships/slide" Target="/ppt/slides/slide6.xml" Id="R0da65105a3a7480e" /><Relationship Type="http://schemas.openxmlformats.org/officeDocument/2006/relationships/slide" Target="/ppt/slides/slide7.xml" Id="Rd52b4feb2fae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7f9dd232c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d6626a6af4e38" /><Relationship Type="http://schemas.openxmlformats.org/officeDocument/2006/relationships/theme" Target="/ppt/slideMasters/theme/theme1.xml" Id="R9f7da2cb6f3844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d6626a6af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dc150020a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324b07dc7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3d08db977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020ac86a84c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c2c398570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1b1dd56f04e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89b57bb8d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SUN2H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SUN2H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102 899 012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104 435 743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Uglavegen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