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286c2c6f7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781fb695b408c"/>
  </p:sldMasterIdLst>
  <p:sldIdLst>
    <p:sldId xmlns:r="http://schemas.openxmlformats.org/officeDocument/2006/relationships" id="256" r:id="R10ff14cf254248e5"/>
    <p:sldId xmlns:r="http://schemas.openxmlformats.org/officeDocument/2006/relationships" id="257" r:id="Rf36c62903787411b"/>
    <p:sldId xmlns:r="http://schemas.openxmlformats.org/officeDocument/2006/relationships" id="258" r:id="R602c0577e8c34bd2"/>
    <p:sldId xmlns:r="http://schemas.openxmlformats.org/officeDocument/2006/relationships" id="259" r:id="R1863d63d8ac14564"/>
    <p:sldId xmlns:r="http://schemas.openxmlformats.org/officeDocument/2006/relationships" id="260" r:id="Rb1c7db13f17f470e"/>
    <p:sldId xmlns:r="http://schemas.openxmlformats.org/officeDocument/2006/relationships" id="261" r:id="R7c8cbf71dc6b4b7b"/>
    <p:sldId xmlns:r="http://schemas.openxmlformats.org/officeDocument/2006/relationships" id="262" r:id="Ra03cb5525b62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781fb695b408c" /><Relationship Type="http://schemas.openxmlformats.org/officeDocument/2006/relationships/slide" Target="/ppt/slides/slide1.xml" Id="R10ff14cf254248e5" /><Relationship Type="http://schemas.openxmlformats.org/officeDocument/2006/relationships/slide" Target="/ppt/slides/slide2.xml" Id="Rf36c62903787411b" /><Relationship Type="http://schemas.openxmlformats.org/officeDocument/2006/relationships/slide" Target="/ppt/slides/slide3.xml" Id="R602c0577e8c34bd2" /><Relationship Type="http://schemas.openxmlformats.org/officeDocument/2006/relationships/slide" Target="/ppt/slides/slide4.xml" Id="R1863d63d8ac14564" /><Relationship Type="http://schemas.openxmlformats.org/officeDocument/2006/relationships/slide" Target="/ppt/slides/slide5.xml" Id="Rb1c7db13f17f470e" /><Relationship Type="http://schemas.openxmlformats.org/officeDocument/2006/relationships/slide" Target="/ppt/slides/slide6.xml" Id="R7c8cbf71dc6b4b7b" /><Relationship Type="http://schemas.openxmlformats.org/officeDocument/2006/relationships/slide" Target="/ppt/slides/slide7.xml" Id="Ra03cb5525b62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bf7fe20e6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d672c0eaf401e" /><Relationship Type="http://schemas.openxmlformats.org/officeDocument/2006/relationships/theme" Target="/ppt/slideMasters/theme/theme1.xml" Id="Rf95b7eaab49848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d672c0eaf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9cab706c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978c2588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15323d33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7563b483a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980628954f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e5f0ff108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f63d75eef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SKIPSAKSJESELSKAPET INGRID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SKIPSAKSJESELSKAPET INGRID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10 542 048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54 538 097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55 437 626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SKIPSAKSJESELSKAPET INGRID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HEDIN BRØNNER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SOFIE BRØNNER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BRØNNER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YNGVILL BRØNNER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GRUNER-HEGGE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Widdings 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SKIPSAKSJESELSKAPET INGRID</a:t>
            </a:r>
          </a:p>
        </p:txBody>
      </p:sp>
    </p:spTree>
  </p:cSld>
  <p:clrMapOvr>
    <a:masterClrMapping xmlns:a="http://schemas.openxmlformats.org/drawingml/2006/main"/>
  </p:clrMapOvr>
</p:sld>
</file>