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8a5a1214548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937f4c4ca480f"/>
  </p:sldMasterIdLst>
  <p:sldIdLst>
    <p:sldId xmlns:r="http://schemas.openxmlformats.org/officeDocument/2006/relationships" id="256" r:id="R6273943df3904033"/>
    <p:sldId xmlns:r="http://schemas.openxmlformats.org/officeDocument/2006/relationships" id="257" r:id="R3240c5542be640ea"/>
    <p:sldId xmlns:r="http://schemas.openxmlformats.org/officeDocument/2006/relationships" id="258" r:id="Ra8ad4b251cfe4c47"/>
    <p:sldId xmlns:r="http://schemas.openxmlformats.org/officeDocument/2006/relationships" id="259" r:id="R23fa01cc37da4e1e"/>
    <p:sldId xmlns:r="http://schemas.openxmlformats.org/officeDocument/2006/relationships" id="260" r:id="Rbfe0d86dc65f46e3"/>
    <p:sldId xmlns:r="http://schemas.openxmlformats.org/officeDocument/2006/relationships" id="261" r:id="Rf480e7e4d7d04af0"/>
    <p:sldId xmlns:r="http://schemas.openxmlformats.org/officeDocument/2006/relationships" id="262" r:id="R6d684f718c69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937f4c4ca480f" /><Relationship Type="http://schemas.openxmlformats.org/officeDocument/2006/relationships/slide" Target="/ppt/slides/slide1.xml" Id="R6273943df3904033" /><Relationship Type="http://schemas.openxmlformats.org/officeDocument/2006/relationships/slide" Target="/ppt/slides/slide2.xml" Id="R3240c5542be640ea" /><Relationship Type="http://schemas.openxmlformats.org/officeDocument/2006/relationships/slide" Target="/ppt/slides/slide3.xml" Id="Ra8ad4b251cfe4c47" /><Relationship Type="http://schemas.openxmlformats.org/officeDocument/2006/relationships/slide" Target="/ppt/slides/slide4.xml" Id="R23fa01cc37da4e1e" /><Relationship Type="http://schemas.openxmlformats.org/officeDocument/2006/relationships/slide" Target="/ppt/slides/slide5.xml" Id="Rbfe0d86dc65f46e3" /><Relationship Type="http://schemas.openxmlformats.org/officeDocument/2006/relationships/slide" Target="/ppt/slides/slide6.xml" Id="Rf480e7e4d7d04af0" /><Relationship Type="http://schemas.openxmlformats.org/officeDocument/2006/relationships/slide" Target="/ppt/slides/slide7.xml" Id="R6d684f718c69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4f5306ee3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f982c10334118" /><Relationship Type="http://schemas.openxmlformats.org/officeDocument/2006/relationships/theme" Target="/ppt/slideMasters/theme/theme1.xml" Id="Rd773b3ec05f143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f982c1033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6e5c72c69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1cdbf6a2940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65587bf17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2831c0f5c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62f148a80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258ff6eab44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15c401489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SKIBS AS VARP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SKIBS AS VARP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9 345 057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50 602 359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50 648 755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LUND BRØNNER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BRØNNER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ANETTE BERGH BAKKE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HEDIN BRØNNER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HARALD BRØNNER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GRUNER-HEGGE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Widdings 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gandjens@online.no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