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4f6ea7bd1b45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1c46270c14ca5"/>
  </p:sldMasterIdLst>
  <p:sldIdLst>
    <p:sldId xmlns:r="http://schemas.openxmlformats.org/officeDocument/2006/relationships" id="256" r:id="Rf8db5e5cbc574084"/>
    <p:sldId xmlns:r="http://schemas.openxmlformats.org/officeDocument/2006/relationships" id="257" r:id="R1d86b7cf909d48f7"/>
    <p:sldId xmlns:r="http://schemas.openxmlformats.org/officeDocument/2006/relationships" id="258" r:id="Rc5e19f2e62da4063"/>
    <p:sldId xmlns:r="http://schemas.openxmlformats.org/officeDocument/2006/relationships" id="259" r:id="R4ba6524344984675"/>
    <p:sldId xmlns:r="http://schemas.openxmlformats.org/officeDocument/2006/relationships" id="260" r:id="R822511bf4c5c4d73"/>
    <p:sldId xmlns:r="http://schemas.openxmlformats.org/officeDocument/2006/relationships" id="261" r:id="Rff23141dff0c4025"/>
    <p:sldId xmlns:r="http://schemas.openxmlformats.org/officeDocument/2006/relationships" id="262" r:id="Rd5de3937dae249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1c46270c14ca5" /><Relationship Type="http://schemas.openxmlformats.org/officeDocument/2006/relationships/slide" Target="/ppt/slides/slide1.xml" Id="Rf8db5e5cbc574084" /><Relationship Type="http://schemas.openxmlformats.org/officeDocument/2006/relationships/slide" Target="/ppt/slides/slide2.xml" Id="R1d86b7cf909d48f7" /><Relationship Type="http://schemas.openxmlformats.org/officeDocument/2006/relationships/slide" Target="/ppt/slides/slide3.xml" Id="Rc5e19f2e62da4063" /><Relationship Type="http://schemas.openxmlformats.org/officeDocument/2006/relationships/slide" Target="/ppt/slides/slide4.xml" Id="R4ba6524344984675" /><Relationship Type="http://schemas.openxmlformats.org/officeDocument/2006/relationships/slide" Target="/ppt/slides/slide5.xml" Id="R822511bf4c5c4d73" /><Relationship Type="http://schemas.openxmlformats.org/officeDocument/2006/relationships/slide" Target="/ppt/slides/slide6.xml" Id="Rff23141dff0c4025" /><Relationship Type="http://schemas.openxmlformats.org/officeDocument/2006/relationships/slide" Target="/ppt/slides/slide7.xml" Id="Rd5de3937dae249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164cb2db0042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57e566fbe41d5" /><Relationship Type="http://schemas.openxmlformats.org/officeDocument/2006/relationships/theme" Target="/ppt/slideMasters/theme/theme1.xml" Id="Rcc89fae9ab4f4b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a57e566fbe41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70225c72942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be380a14141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aecc589854d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450a0274b47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ea54ee29347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91f536eff143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85fb86667b4c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HASLESTAD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HASLESTAD AS ble etablert [år] og holder til i Hof.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929 046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1 363 243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3 701 200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HASLESTAD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Hvittingfossveien 449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3090 Hof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930 679 526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HASLESTAD AS</a:t>
            </a:r>
          </a:p>
        </p:txBody>
      </p:sp>
    </p:spTree>
  </p:cSld>
  <p:clrMapOvr>
    <a:masterClrMapping xmlns:a="http://schemas.openxmlformats.org/drawingml/2006/main"/>
  </p:clrMapOvr>
</p:sld>
</file>