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115491643e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92f59f8c5b4376"/>
  </p:sldMasterIdLst>
  <p:sldIdLst>
    <p:sldId xmlns:r="http://schemas.openxmlformats.org/officeDocument/2006/relationships" id="256" r:id="R0e1dc5386620493d"/>
    <p:sldId xmlns:r="http://schemas.openxmlformats.org/officeDocument/2006/relationships" id="257" r:id="Rd19032b3d7f74e3d"/>
    <p:sldId xmlns:r="http://schemas.openxmlformats.org/officeDocument/2006/relationships" id="258" r:id="Rddbb8bdf4edb4010"/>
    <p:sldId xmlns:r="http://schemas.openxmlformats.org/officeDocument/2006/relationships" id="259" r:id="R15ac32d4469c4e54"/>
    <p:sldId xmlns:r="http://schemas.openxmlformats.org/officeDocument/2006/relationships" id="260" r:id="Rf1eb48eb98c34c7e"/>
    <p:sldId xmlns:r="http://schemas.openxmlformats.org/officeDocument/2006/relationships" id="261" r:id="Rdc4805a53fb44728"/>
    <p:sldId xmlns:r="http://schemas.openxmlformats.org/officeDocument/2006/relationships" id="262" r:id="R5ce8aaa61a2847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2f59f8c5b4376" /><Relationship Type="http://schemas.openxmlformats.org/officeDocument/2006/relationships/slide" Target="/ppt/slides/slide1.xml" Id="R0e1dc5386620493d" /><Relationship Type="http://schemas.openxmlformats.org/officeDocument/2006/relationships/slide" Target="/ppt/slides/slide2.xml" Id="Rd19032b3d7f74e3d" /><Relationship Type="http://schemas.openxmlformats.org/officeDocument/2006/relationships/slide" Target="/ppt/slides/slide3.xml" Id="Rddbb8bdf4edb4010" /><Relationship Type="http://schemas.openxmlformats.org/officeDocument/2006/relationships/slide" Target="/ppt/slides/slide4.xml" Id="R15ac32d4469c4e54" /><Relationship Type="http://schemas.openxmlformats.org/officeDocument/2006/relationships/slide" Target="/ppt/slides/slide5.xml" Id="Rf1eb48eb98c34c7e" /><Relationship Type="http://schemas.openxmlformats.org/officeDocument/2006/relationships/slide" Target="/ppt/slides/slide6.xml" Id="Rdc4805a53fb44728" /><Relationship Type="http://schemas.openxmlformats.org/officeDocument/2006/relationships/slide" Target="/ppt/slides/slide7.xml" Id="R5ce8aaa61a2847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58524d10f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92e0be44d4c70" /><Relationship Type="http://schemas.openxmlformats.org/officeDocument/2006/relationships/theme" Target="/ppt/slideMasters/theme/theme1.xml" Id="R17e7e14fc237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92e0be44d4c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ebfefd0d41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d3f0e63a64d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844499be84c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d76bd0b33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9fae06449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95cdf38b04e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7d0e78a0b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1 361 121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3 699 074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RØED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Blåskjellveien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AS</a:t>
            </a:r>
          </a:p>
        </p:txBody>
      </p:sp>
    </p:spTree>
  </p:cSld>
  <p:clrMapOvr>
    <a:masterClrMapping xmlns:a="http://schemas.openxmlformats.org/drawingml/2006/main"/>
  </p:clrMapOvr>
</p:sld>
</file>