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39510182a14e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134132ddcb4a94"/>
  </p:sldMasterIdLst>
  <p:sldIdLst>
    <p:sldId xmlns:r="http://schemas.openxmlformats.org/officeDocument/2006/relationships" id="256" r:id="R59d8b397fdf64945"/>
    <p:sldId xmlns:r="http://schemas.openxmlformats.org/officeDocument/2006/relationships" id="257" r:id="R49b06349766c4234"/>
    <p:sldId xmlns:r="http://schemas.openxmlformats.org/officeDocument/2006/relationships" id="258" r:id="Rdbff1adabe704294"/>
    <p:sldId xmlns:r="http://schemas.openxmlformats.org/officeDocument/2006/relationships" id="259" r:id="R8bcba5a6b620477e"/>
    <p:sldId xmlns:r="http://schemas.openxmlformats.org/officeDocument/2006/relationships" id="260" r:id="R080e1f643faa4a54"/>
    <p:sldId xmlns:r="http://schemas.openxmlformats.org/officeDocument/2006/relationships" id="261" r:id="Ref8da06b88ca434e"/>
    <p:sldId xmlns:r="http://schemas.openxmlformats.org/officeDocument/2006/relationships" id="262" r:id="Rbf11a2d7c7c745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134132ddcb4a94" /><Relationship Type="http://schemas.openxmlformats.org/officeDocument/2006/relationships/slide" Target="/ppt/slides/slide1.xml" Id="R59d8b397fdf64945" /><Relationship Type="http://schemas.openxmlformats.org/officeDocument/2006/relationships/slide" Target="/ppt/slides/slide2.xml" Id="R49b06349766c4234" /><Relationship Type="http://schemas.openxmlformats.org/officeDocument/2006/relationships/slide" Target="/ppt/slides/slide3.xml" Id="Rdbff1adabe704294" /><Relationship Type="http://schemas.openxmlformats.org/officeDocument/2006/relationships/slide" Target="/ppt/slides/slide4.xml" Id="R8bcba5a6b620477e" /><Relationship Type="http://schemas.openxmlformats.org/officeDocument/2006/relationships/slide" Target="/ppt/slides/slide5.xml" Id="R080e1f643faa4a54" /><Relationship Type="http://schemas.openxmlformats.org/officeDocument/2006/relationships/slide" Target="/ppt/slides/slide6.xml" Id="Ref8da06b88ca434e" /><Relationship Type="http://schemas.openxmlformats.org/officeDocument/2006/relationships/slide" Target="/ppt/slides/slide7.xml" Id="Rbf11a2d7c7c745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2bf64347664d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f0a38d58854d72" /><Relationship Type="http://schemas.openxmlformats.org/officeDocument/2006/relationships/theme" Target="/ppt/slideMasters/theme/theme1.xml" Id="Re6172e1c8ddd47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f0a38d58854d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2cbc87b2864a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3326b866734e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3c73c3617d48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764145702840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daeb87fe8341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6bfa80d20540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e7e252e81549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A6 POWER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A6 POWER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A6 POWER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A6 POWER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A6 POWER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A6 POWER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4 309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92 799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A6 POWER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SANJAY SHARMA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A6 POWER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Sørengkaia 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92 11 39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sharmanor65@gmail.com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930 724 920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A6 POWER AS</a:t>
            </a:r>
          </a:p>
        </p:txBody>
      </p:sp>
    </p:spTree>
  </p:cSld>
  <p:clrMapOvr>
    <a:masterClrMapping xmlns:a="http://schemas.openxmlformats.org/drawingml/2006/main"/>
  </p:clrMapOvr>
</p:sld>
</file>