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10cb9590804f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3758a95c9c4784"/>
  </p:sldMasterIdLst>
  <p:sldIdLst>
    <p:sldId xmlns:r="http://schemas.openxmlformats.org/officeDocument/2006/relationships" id="256" r:id="R0a92f3289e204416"/>
    <p:sldId xmlns:r="http://schemas.openxmlformats.org/officeDocument/2006/relationships" id="257" r:id="Rba081c7828414df9"/>
    <p:sldId xmlns:r="http://schemas.openxmlformats.org/officeDocument/2006/relationships" id="258" r:id="Rb3705088f2364e53"/>
    <p:sldId xmlns:r="http://schemas.openxmlformats.org/officeDocument/2006/relationships" id="259" r:id="Rd8b114547d6642ca"/>
    <p:sldId xmlns:r="http://schemas.openxmlformats.org/officeDocument/2006/relationships" id="260" r:id="Rac02712e00e941e2"/>
    <p:sldId xmlns:r="http://schemas.openxmlformats.org/officeDocument/2006/relationships" id="261" r:id="Re4caa862ee214fdd"/>
    <p:sldId xmlns:r="http://schemas.openxmlformats.org/officeDocument/2006/relationships" id="262" r:id="R3c5e5c31e7a24a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758a95c9c4784" /><Relationship Type="http://schemas.openxmlformats.org/officeDocument/2006/relationships/slide" Target="/ppt/slides/slide1.xml" Id="R0a92f3289e204416" /><Relationship Type="http://schemas.openxmlformats.org/officeDocument/2006/relationships/slide" Target="/ppt/slides/slide2.xml" Id="Rba081c7828414df9" /><Relationship Type="http://schemas.openxmlformats.org/officeDocument/2006/relationships/slide" Target="/ppt/slides/slide3.xml" Id="Rb3705088f2364e53" /><Relationship Type="http://schemas.openxmlformats.org/officeDocument/2006/relationships/slide" Target="/ppt/slides/slide4.xml" Id="Rd8b114547d6642ca" /><Relationship Type="http://schemas.openxmlformats.org/officeDocument/2006/relationships/slide" Target="/ppt/slides/slide5.xml" Id="Rac02712e00e941e2" /><Relationship Type="http://schemas.openxmlformats.org/officeDocument/2006/relationships/slide" Target="/ppt/slides/slide6.xml" Id="Re4caa862ee214fdd" /><Relationship Type="http://schemas.openxmlformats.org/officeDocument/2006/relationships/slide" Target="/ppt/slides/slide7.xml" Id="R3c5e5c31e7a24a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5f254682846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1a11df91c48ab" /><Relationship Type="http://schemas.openxmlformats.org/officeDocument/2006/relationships/theme" Target="/ppt/slideMasters/theme/theme1.xml" Id="R97bb65effc4a47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91a11df91c48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0bb39044946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077b8eb9c46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fe9256d054f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1d9bdd67e47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57996140346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8e3707d2d4b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41fe7117d47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VERBENA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VERBENA INVEST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611 642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2 335 285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HALVORSEN SEIM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Rotmyrvegen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930 800 228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VERBENA INVEST AS</a:t>
            </a:r>
          </a:p>
        </p:txBody>
      </p:sp>
    </p:spTree>
  </p:cSld>
  <p:clrMapOvr>
    <a:masterClrMapping xmlns:a="http://schemas.openxmlformats.org/drawingml/2006/main"/>
  </p:clrMapOvr>
</p:sld>
</file>