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16d5d5dc0243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1dcbf5562e4789"/>
  </p:sldMasterIdLst>
  <p:sldIdLst>
    <p:sldId xmlns:r="http://schemas.openxmlformats.org/officeDocument/2006/relationships" id="256" r:id="R2379a20a8eb641aa"/>
    <p:sldId xmlns:r="http://schemas.openxmlformats.org/officeDocument/2006/relationships" id="257" r:id="R3803b22e13a84f95"/>
    <p:sldId xmlns:r="http://schemas.openxmlformats.org/officeDocument/2006/relationships" id="258" r:id="Rde72db66efe44423"/>
    <p:sldId xmlns:r="http://schemas.openxmlformats.org/officeDocument/2006/relationships" id="259" r:id="Rf5414625cd8b40b3"/>
    <p:sldId xmlns:r="http://schemas.openxmlformats.org/officeDocument/2006/relationships" id="260" r:id="Rfa2a6adc3a4b4d92"/>
    <p:sldId xmlns:r="http://schemas.openxmlformats.org/officeDocument/2006/relationships" id="261" r:id="Rf685fa6e0d314fed"/>
    <p:sldId xmlns:r="http://schemas.openxmlformats.org/officeDocument/2006/relationships" id="262" r:id="R2e1f331a251342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1dcbf5562e4789" /><Relationship Type="http://schemas.openxmlformats.org/officeDocument/2006/relationships/slide" Target="/ppt/slides/slide1.xml" Id="R2379a20a8eb641aa" /><Relationship Type="http://schemas.openxmlformats.org/officeDocument/2006/relationships/slide" Target="/ppt/slides/slide2.xml" Id="R3803b22e13a84f95" /><Relationship Type="http://schemas.openxmlformats.org/officeDocument/2006/relationships/slide" Target="/ppt/slides/slide3.xml" Id="Rde72db66efe44423" /><Relationship Type="http://schemas.openxmlformats.org/officeDocument/2006/relationships/slide" Target="/ppt/slides/slide4.xml" Id="Rf5414625cd8b40b3" /><Relationship Type="http://schemas.openxmlformats.org/officeDocument/2006/relationships/slide" Target="/ppt/slides/slide5.xml" Id="Rfa2a6adc3a4b4d92" /><Relationship Type="http://schemas.openxmlformats.org/officeDocument/2006/relationships/slide" Target="/ppt/slides/slide6.xml" Id="Rf685fa6e0d314fed" /><Relationship Type="http://schemas.openxmlformats.org/officeDocument/2006/relationships/slide" Target="/ppt/slides/slide7.xml" Id="R2e1f331a251342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a9503b6284f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1ff791d3b411e" /><Relationship Type="http://schemas.openxmlformats.org/officeDocument/2006/relationships/theme" Target="/ppt/slideMasters/theme/theme1.xml" Id="R7934a032222945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01ff791d3b41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cfad6753a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cab42f6f848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d777eac3441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ea9c6b112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3e0e3cd654f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b3092409c749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df9a637fb48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1 734 567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Økonomikontroll AS, Storgata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930 831 344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