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c066df7c940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bfc80252e84da4"/>
  </p:sldMasterIdLst>
  <p:sldIdLst>
    <p:sldId xmlns:r="http://schemas.openxmlformats.org/officeDocument/2006/relationships" id="256" r:id="R5f7bb652db6e4371"/>
    <p:sldId xmlns:r="http://schemas.openxmlformats.org/officeDocument/2006/relationships" id="257" r:id="Rbaee04a0993f4fdb"/>
    <p:sldId xmlns:r="http://schemas.openxmlformats.org/officeDocument/2006/relationships" id="258" r:id="Rd75a134413334de7"/>
    <p:sldId xmlns:r="http://schemas.openxmlformats.org/officeDocument/2006/relationships" id="259" r:id="Rb481904709b04405"/>
    <p:sldId xmlns:r="http://schemas.openxmlformats.org/officeDocument/2006/relationships" id="260" r:id="R3cf067e5d87047d0"/>
    <p:sldId xmlns:r="http://schemas.openxmlformats.org/officeDocument/2006/relationships" id="261" r:id="Ra67932bfe74b46bd"/>
    <p:sldId xmlns:r="http://schemas.openxmlformats.org/officeDocument/2006/relationships" id="262" r:id="R859c24b7a236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fc80252e84da4" /><Relationship Type="http://schemas.openxmlformats.org/officeDocument/2006/relationships/slide" Target="/ppt/slides/slide1.xml" Id="R5f7bb652db6e4371" /><Relationship Type="http://schemas.openxmlformats.org/officeDocument/2006/relationships/slide" Target="/ppt/slides/slide2.xml" Id="Rbaee04a0993f4fdb" /><Relationship Type="http://schemas.openxmlformats.org/officeDocument/2006/relationships/slide" Target="/ppt/slides/slide3.xml" Id="Rd75a134413334de7" /><Relationship Type="http://schemas.openxmlformats.org/officeDocument/2006/relationships/slide" Target="/ppt/slides/slide4.xml" Id="Rb481904709b04405" /><Relationship Type="http://schemas.openxmlformats.org/officeDocument/2006/relationships/slide" Target="/ppt/slides/slide5.xml" Id="R3cf067e5d87047d0" /><Relationship Type="http://schemas.openxmlformats.org/officeDocument/2006/relationships/slide" Target="/ppt/slides/slide6.xml" Id="Ra67932bfe74b46bd" /><Relationship Type="http://schemas.openxmlformats.org/officeDocument/2006/relationships/slide" Target="/ppt/slides/slide7.xml" Id="R859c24b7a236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61486261046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ffeda92b044bf" /><Relationship Type="http://schemas.openxmlformats.org/officeDocument/2006/relationships/theme" Target="/ppt/slideMasters/theme/theme1.xml" Id="R26cc9565e972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ffeda92b0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12cffa6d6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0639e368e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469fcea594b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b5a7b0b5e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1d533fcd64d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4dcb5325f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c0f8194bd48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MATJA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3 171 616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3 191 616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JANSEN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85C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