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47b76df71f42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04c61373fe4c71"/>
  </p:sldMasterIdLst>
  <p:sldIdLst>
    <p:sldId xmlns:r="http://schemas.openxmlformats.org/officeDocument/2006/relationships" id="256" r:id="R84b2440562ff4629"/>
    <p:sldId xmlns:r="http://schemas.openxmlformats.org/officeDocument/2006/relationships" id="257" r:id="R069b425b244141b2"/>
    <p:sldId xmlns:r="http://schemas.openxmlformats.org/officeDocument/2006/relationships" id="258" r:id="Rd11b1ffa71da4eca"/>
    <p:sldId xmlns:r="http://schemas.openxmlformats.org/officeDocument/2006/relationships" id="259" r:id="R54ade4d71dbd45c8"/>
    <p:sldId xmlns:r="http://schemas.openxmlformats.org/officeDocument/2006/relationships" id="260" r:id="R9f229c7d30d4445b"/>
    <p:sldId xmlns:r="http://schemas.openxmlformats.org/officeDocument/2006/relationships" id="261" r:id="Rae396f10a8a54722"/>
    <p:sldId xmlns:r="http://schemas.openxmlformats.org/officeDocument/2006/relationships" id="262" r:id="Rae727e5f9e734c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4c61373fe4c71" /><Relationship Type="http://schemas.openxmlformats.org/officeDocument/2006/relationships/slide" Target="/ppt/slides/slide1.xml" Id="R84b2440562ff4629" /><Relationship Type="http://schemas.openxmlformats.org/officeDocument/2006/relationships/slide" Target="/ppt/slides/slide2.xml" Id="R069b425b244141b2" /><Relationship Type="http://schemas.openxmlformats.org/officeDocument/2006/relationships/slide" Target="/ppt/slides/slide3.xml" Id="Rd11b1ffa71da4eca" /><Relationship Type="http://schemas.openxmlformats.org/officeDocument/2006/relationships/slide" Target="/ppt/slides/slide4.xml" Id="R54ade4d71dbd45c8" /><Relationship Type="http://schemas.openxmlformats.org/officeDocument/2006/relationships/slide" Target="/ppt/slides/slide5.xml" Id="R9f229c7d30d4445b" /><Relationship Type="http://schemas.openxmlformats.org/officeDocument/2006/relationships/slide" Target="/ppt/slides/slide6.xml" Id="Rae396f10a8a54722" /><Relationship Type="http://schemas.openxmlformats.org/officeDocument/2006/relationships/slide" Target="/ppt/slides/slide7.xml" Id="Rae727e5f9e734c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b041df5259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41d6789c040e4" /><Relationship Type="http://schemas.openxmlformats.org/officeDocument/2006/relationships/theme" Target="/ppt/slideMasters/theme/theme1.xml" Id="R166b9122a7d0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341d6789c0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9c6ffe9b84c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a3f9fa30b46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24323c80e47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8c857ff1943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d79e2d4de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ad3aca3f042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ea58f43fa4c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ELVEGRUPPEN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15 692 415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7 003 228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5 542 452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4 782 420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ELREY INVEST AS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ASPELIEN HOLDING AS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LURENDREIER AS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FASTEST WAY ONLY AS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930 893 447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