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9f3dd04f44f4b5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fa3842a31547ea"/>
  </p:sldMasterIdLst>
  <p:sldIdLst>
    <p:sldId xmlns:r="http://schemas.openxmlformats.org/officeDocument/2006/relationships" id="256" r:id="R52b556826d064264"/>
    <p:sldId xmlns:r="http://schemas.openxmlformats.org/officeDocument/2006/relationships" id="257" r:id="R8c548076e9614d65"/>
    <p:sldId xmlns:r="http://schemas.openxmlformats.org/officeDocument/2006/relationships" id="258" r:id="R55b6393d06ed40f7"/>
    <p:sldId xmlns:r="http://schemas.openxmlformats.org/officeDocument/2006/relationships" id="259" r:id="Ree4a4693887146f0"/>
    <p:sldId xmlns:r="http://schemas.openxmlformats.org/officeDocument/2006/relationships" id="260" r:id="Ra68b68edb9c142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fa3842a31547ea" /><Relationship Type="http://schemas.openxmlformats.org/officeDocument/2006/relationships/slide" Target="/ppt/slides/slide1.xml" Id="R52b556826d064264" /><Relationship Type="http://schemas.openxmlformats.org/officeDocument/2006/relationships/slide" Target="/ppt/slides/slide2.xml" Id="R8c548076e9614d65" /><Relationship Type="http://schemas.openxmlformats.org/officeDocument/2006/relationships/slide" Target="/ppt/slides/slide3.xml" Id="R55b6393d06ed40f7" /><Relationship Type="http://schemas.openxmlformats.org/officeDocument/2006/relationships/slide" Target="/ppt/slides/slide4.xml" Id="Ree4a4693887146f0" /><Relationship Type="http://schemas.openxmlformats.org/officeDocument/2006/relationships/slide" Target="/ppt/slides/slide5.xml" Id="Ra68b68edb9c142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8a1a89398c4a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5aabb86d7b43c9" /><Relationship Type="http://schemas.openxmlformats.org/officeDocument/2006/relationships/theme" Target="/ppt/slideMasters/theme/theme1.xml" Id="R62a43867e1c645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5aabb86d7b43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6485b6bfef4b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40741766f47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b7d3ca03b47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fe6f5eca541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5761afaf343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10TH PLANET BERGEN JIU JITSU - DA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10TH PLANET BERGEN JIU JITSU - DA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10TH PLANET BERGEN JIU JITSU - DA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10TH PLANET BERGEN JIU JITSU - DA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10TH PLANET BERGEN JIU JITSU - DA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10TH PLANET BERGEN JIU JITSU - DA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Tidemands gate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10thpbergen@gmail.com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10thpbergen.com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931 396 145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10TH PLANET BERGEN JIU JITSU - DA</a:t>
            </a:r>
          </a:p>
        </p:txBody>
      </p:sp>
    </p:spTree>
  </p:cSld>
  <p:clrMapOvr>
    <a:masterClrMapping xmlns:a="http://schemas.openxmlformats.org/drawingml/2006/main"/>
  </p:clrMapOvr>
</p:sld>
</file>