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fce639265c4f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34609e6b154926"/>
  </p:sldMasterIdLst>
  <p:sldIdLst>
    <p:sldId xmlns:r="http://schemas.openxmlformats.org/officeDocument/2006/relationships" id="256" r:id="R3052ca9b3bab4508"/>
    <p:sldId xmlns:r="http://schemas.openxmlformats.org/officeDocument/2006/relationships" id="257" r:id="R2c83d4b869fa464f"/>
    <p:sldId xmlns:r="http://schemas.openxmlformats.org/officeDocument/2006/relationships" id="258" r:id="Rde41f4065a1d4648"/>
    <p:sldId xmlns:r="http://schemas.openxmlformats.org/officeDocument/2006/relationships" id="259" r:id="Ra0e8d9d42b014eb8"/>
    <p:sldId xmlns:r="http://schemas.openxmlformats.org/officeDocument/2006/relationships" id="260" r:id="R743de870ff444574"/>
    <p:sldId xmlns:r="http://schemas.openxmlformats.org/officeDocument/2006/relationships" id="261" r:id="Rd4b0772e04ce47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4609e6b154926" /><Relationship Type="http://schemas.openxmlformats.org/officeDocument/2006/relationships/slide" Target="/ppt/slides/slide1.xml" Id="R3052ca9b3bab4508" /><Relationship Type="http://schemas.openxmlformats.org/officeDocument/2006/relationships/slide" Target="/ppt/slides/slide2.xml" Id="R2c83d4b869fa464f" /><Relationship Type="http://schemas.openxmlformats.org/officeDocument/2006/relationships/slide" Target="/ppt/slides/slide3.xml" Id="Rde41f4065a1d4648" /><Relationship Type="http://schemas.openxmlformats.org/officeDocument/2006/relationships/slide" Target="/ppt/slides/slide4.xml" Id="Ra0e8d9d42b014eb8" /><Relationship Type="http://schemas.openxmlformats.org/officeDocument/2006/relationships/slide" Target="/ppt/slides/slide5.xml" Id="R743de870ff444574" /><Relationship Type="http://schemas.openxmlformats.org/officeDocument/2006/relationships/slide" Target="/ppt/slides/slide6.xml" Id="Rd4b0772e04ce47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02bdf766943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1530390604165" /><Relationship Type="http://schemas.openxmlformats.org/officeDocument/2006/relationships/theme" Target="/ppt/slideMasters/theme/theme1.xml" Id="R678c2b2cc0a84c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b15303906041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3506c698142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4e85f67664b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3daaf16f94e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185ba477e47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f9788a84640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89f508b5f4c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A-ENTREPRENØR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A-ENTREPRENØR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ARBEIDS-STIFTELSEN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Åsenvei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931 925 490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A-ENTREPRENØR AS</a:t>
            </a:r>
          </a:p>
        </p:txBody>
      </p:sp>
    </p:spTree>
  </p:cSld>
  <p:clrMapOvr>
    <a:masterClrMapping xmlns:a="http://schemas.openxmlformats.org/drawingml/2006/main"/>
  </p:clrMapOvr>
</p:sld>
</file>