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4226fbd9e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f05da3f594613"/>
  </p:sldMasterIdLst>
  <p:sldIdLst>
    <p:sldId xmlns:r="http://schemas.openxmlformats.org/officeDocument/2006/relationships" id="256" r:id="Rd9842c97aa5b4047"/>
    <p:sldId xmlns:r="http://schemas.openxmlformats.org/officeDocument/2006/relationships" id="257" r:id="Rda167d29e79c4d15"/>
    <p:sldId xmlns:r="http://schemas.openxmlformats.org/officeDocument/2006/relationships" id="258" r:id="R37ce6738c29d43af"/>
    <p:sldId xmlns:r="http://schemas.openxmlformats.org/officeDocument/2006/relationships" id="259" r:id="R6a9bb55b3d4f47f8"/>
    <p:sldId xmlns:r="http://schemas.openxmlformats.org/officeDocument/2006/relationships" id="260" r:id="Rc9a86db3abff4292"/>
    <p:sldId xmlns:r="http://schemas.openxmlformats.org/officeDocument/2006/relationships" id="261" r:id="R6e109156d4354b7d"/>
    <p:sldId xmlns:r="http://schemas.openxmlformats.org/officeDocument/2006/relationships" id="262" r:id="R6de33a2d53a7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f05da3f594613" /><Relationship Type="http://schemas.openxmlformats.org/officeDocument/2006/relationships/slide" Target="/ppt/slides/slide1.xml" Id="Rd9842c97aa5b4047" /><Relationship Type="http://schemas.openxmlformats.org/officeDocument/2006/relationships/slide" Target="/ppt/slides/slide2.xml" Id="Rda167d29e79c4d15" /><Relationship Type="http://schemas.openxmlformats.org/officeDocument/2006/relationships/slide" Target="/ppt/slides/slide3.xml" Id="R37ce6738c29d43af" /><Relationship Type="http://schemas.openxmlformats.org/officeDocument/2006/relationships/slide" Target="/ppt/slides/slide4.xml" Id="R6a9bb55b3d4f47f8" /><Relationship Type="http://schemas.openxmlformats.org/officeDocument/2006/relationships/slide" Target="/ppt/slides/slide5.xml" Id="Rc9a86db3abff4292" /><Relationship Type="http://schemas.openxmlformats.org/officeDocument/2006/relationships/slide" Target="/ppt/slides/slide6.xml" Id="R6e109156d4354b7d" /><Relationship Type="http://schemas.openxmlformats.org/officeDocument/2006/relationships/slide" Target="/ppt/slides/slide7.xml" Id="R6de33a2d53a7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9687a7e3f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66ec31f654d4b" /><Relationship Type="http://schemas.openxmlformats.org/officeDocument/2006/relationships/theme" Target="/ppt/slideMasters/theme/theme1.xml" Id="R763afbe55b29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366ec31f65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8abb9375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3b5970228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d61f4e2424c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8154fb52b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df5a52ded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c5ed5315249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c435c8ca2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GRIMSBO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419 697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 GRIMSBO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Urtebakken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932 004 283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