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5ee76363741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57b2742544a07"/>
  </p:sldMasterIdLst>
  <p:sldIdLst>
    <p:sldId xmlns:r="http://schemas.openxmlformats.org/officeDocument/2006/relationships" id="256" r:id="Rb12b2fd83dd8469a"/>
    <p:sldId xmlns:r="http://schemas.openxmlformats.org/officeDocument/2006/relationships" id="257" r:id="Rbebacffc258248c0"/>
    <p:sldId xmlns:r="http://schemas.openxmlformats.org/officeDocument/2006/relationships" id="258" r:id="R57e902c68dce4229"/>
    <p:sldId xmlns:r="http://schemas.openxmlformats.org/officeDocument/2006/relationships" id="259" r:id="R0a387646efee4fa7"/>
    <p:sldId xmlns:r="http://schemas.openxmlformats.org/officeDocument/2006/relationships" id="260" r:id="R447ec6783cec4875"/>
    <p:sldId xmlns:r="http://schemas.openxmlformats.org/officeDocument/2006/relationships" id="261" r:id="Rd4e3c62834fd47c6"/>
    <p:sldId xmlns:r="http://schemas.openxmlformats.org/officeDocument/2006/relationships" id="262" r:id="R8fabf214a0ba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57b2742544a07" /><Relationship Type="http://schemas.openxmlformats.org/officeDocument/2006/relationships/slide" Target="/ppt/slides/slide1.xml" Id="Rb12b2fd83dd8469a" /><Relationship Type="http://schemas.openxmlformats.org/officeDocument/2006/relationships/slide" Target="/ppt/slides/slide2.xml" Id="Rbebacffc258248c0" /><Relationship Type="http://schemas.openxmlformats.org/officeDocument/2006/relationships/slide" Target="/ppt/slides/slide3.xml" Id="R57e902c68dce4229" /><Relationship Type="http://schemas.openxmlformats.org/officeDocument/2006/relationships/slide" Target="/ppt/slides/slide4.xml" Id="R0a387646efee4fa7" /><Relationship Type="http://schemas.openxmlformats.org/officeDocument/2006/relationships/slide" Target="/ppt/slides/slide5.xml" Id="R447ec6783cec4875" /><Relationship Type="http://schemas.openxmlformats.org/officeDocument/2006/relationships/slide" Target="/ppt/slides/slide6.xml" Id="Rd4e3c62834fd47c6" /><Relationship Type="http://schemas.openxmlformats.org/officeDocument/2006/relationships/slide" Target="/ppt/slides/slide7.xml" Id="R8fabf214a0ba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980d06f5f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f8ea22af44e5" /><Relationship Type="http://schemas.openxmlformats.org/officeDocument/2006/relationships/theme" Target="/ppt/slideMasters/theme/theme1.xml" Id="Rdc6a13a8852b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ef8ea22af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92e5a3f15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5841b000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682d74182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71f9ec94840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f67b91a2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154594b7f4b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b91682fd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GRIMSBO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419 697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 GRIMSBO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Urtebakken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932 004 283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GRIMSBO AS</a:t>
            </a:r>
          </a:p>
        </p:txBody>
      </p:sp>
    </p:spTree>
  </p:cSld>
  <p:clrMapOvr>
    <a:masterClrMapping xmlns:a="http://schemas.openxmlformats.org/drawingml/2006/main"/>
  </p:clrMapOvr>
</p:sld>
</file>