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7325be0cfa49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93f485c7984ec1"/>
  </p:sldMasterIdLst>
  <p:sldIdLst>
    <p:sldId xmlns:r="http://schemas.openxmlformats.org/officeDocument/2006/relationships" id="256" r:id="R272a83a5ee6e41b5"/>
    <p:sldId xmlns:r="http://schemas.openxmlformats.org/officeDocument/2006/relationships" id="257" r:id="Rd79bcbb2efae412b"/>
    <p:sldId xmlns:r="http://schemas.openxmlformats.org/officeDocument/2006/relationships" id="258" r:id="Rd6c56e2b58c64345"/>
    <p:sldId xmlns:r="http://schemas.openxmlformats.org/officeDocument/2006/relationships" id="259" r:id="Rdb595db3d68045c9"/>
    <p:sldId xmlns:r="http://schemas.openxmlformats.org/officeDocument/2006/relationships" id="260" r:id="R3346dd599b224106"/>
    <p:sldId xmlns:r="http://schemas.openxmlformats.org/officeDocument/2006/relationships" id="261" r:id="R49a0a7b1277144e3"/>
    <p:sldId xmlns:r="http://schemas.openxmlformats.org/officeDocument/2006/relationships" id="262" r:id="R86943bec17dc45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93f485c7984ec1" /><Relationship Type="http://schemas.openxmlformats.org/officeDocument/2006/relationships/slide" Target="/ppt/slides/slide1.xml" Id="R272a83a5ee6e41b5" /><Relationship Type="http://schemas.openxmlformats.org/officeDocument/2006/relationships/slide" Target="/ppt/slides/slide2.xml" Id="Rd79bcbb2efae412b" /><Relationship Type="http://schemas.openxmlformats.org/officeDocument/2006/relationships/slide" Target="/ppt/slides/slide3.xml" Id="Rd6c56e2b58c64345" /><Relationship Type="http://schemas.openxmlformats.org/officeDocument/2006/relationships/slide" Target="/ppt/slides/slide4.xml" Id="Rdb595db3d68045c9" /><Relationship Type="http://schemas.openxmlformats.org/officeDocument/2006/relationships/slide" Target="/ppt/slides/slide5.xml" Id="R3346dd599b224106" /><Relationship Type="http://schemas.openxmlformats.org/officeDocument/2006/relationships/slide" Target="/ppt/slides/slide6.xml" Id="R49a0a7b1277144e3" /><Relationship Type="http://schemas.openxmlformats.org/officeDocument/2006/relationships/slide" Target="/ppt/slides/slide7.xml" Id="R86943bec17dc45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4e013529df49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6546ae52e445b" /><Relationship Type="http://schemas.openxmlformats.org/officeDocument/2006/relationships/theme" Target="/ppt/slideMasters/theme/theme1.xml" Id="Re5d627348f8147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c6546ae52e44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1c0409d804f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d78febd0347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f7a49a20542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046f047a140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bfca75ae641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24681ef3645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bf04b849b48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KURVE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KURVE REGNSKAP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7 558 732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620 155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1 863 173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2 308 640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3 944 058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JOHAN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Danholmen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3128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932 296 047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