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6fa1ac2f7544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7ea9d4d30f464b"/>
  </p:sldMasterIdLst>
  <p:sldIdLst>
    <p:sldId xmlns:r="http://schemas.openxmlformats.org/officeDocument/2006/relationships" id="256" r:id="R0fb1602068e044eb"/>
    <p:sldId xmlns:r="http://schemas.openxmlformats.org/officeDocument/2006/relationships" id="257" r:id="Rad290995013d45c0"/>
    <p:sldId xmlns:r="http://schemas.openxmlformats.org/officeDocument/2006/relationships" id="258" r:id="R21ca20381cf74a77"/>
    <p:sldId xmlns:r="http://schemas.openxmlformats.org/officeDocument/2006/relationships" id="259" r:id="R23c2de1153534df0"/>
    <p:sldId xmlns:r="http://schemas.openxmlformats.org/officeDocument/2006/relationships" id="260" r:id="Ra6d414c312944e18"/>
    <p:sldId xmlns:r="http://schemas.openxmlformats.org/officeDocument/2006/relationships" id="261" r:id="R517ecd1177b8456f"/>
    <p:sldId xmlns:r="http://schemas.openxmlformats.org/officeDocument/2006/relationships" id="262" r:id="R98a3a9fb22e348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7ea9d4d30f464b" /><Relationship Type="http://schemas.openxmlformats.org/officeDocument/2006/relationships/slide" Target="/ppt/slides/slide1.xml" Id="R0fb1602068e044eb" /><Relationship Type="http://schemas.openxmlformats.org/officeDocument/2006/relationships/slide" Target="/ppt/slides/slide2.xml" Id="Rad290995013d45c0" /><Relationship Type="http://schemas.openxmlformats.org/officeDocument/2006/relationships/slide" Target="/ppt/slides/slide3.xml" Id="R21ca20381cf74a77" /><Relationship Type="http://schemas.openxmlformats.org/officeDocument/2006/relationships/slide" Target="/ppt/slides/slide4.xml" Id="R23c2de1153534df0" /><Relationship Type="http://schemas.openxmlformats.org/officeDocument/2006/relationships/slide" Target="/ppt/slides/slide5.xml" Id="Ra6d414c312944e18" /><Relationship Type="http://schemas.openxmlformats.org/officeDocument/2006/relationships/slide" Target="/ppt/slides/slide6.xml" Id="R517ecd1177b8456f" /><Relationship Type="http://schemas.openxmlformats.org/officeDocument/2006/relationships/slide" Target="/ppt/slides/slide7.xml" Id="R98a3a9fb22e348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5a2eb714504d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3b41d9db454f48" /><Relationship Type="http://schemas.openxmlformats.org/officeDocument/2006/relationships/theme" Target="/ppt/slideMasters/theme/theme1.xml" Id="R159f586522c44d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3b41d9db454f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6df56514242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fa7a6b6584e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af225437b4f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1122dee9140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562824e3848f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bb79a30e2d4e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ba1c75004547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HERMITHO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HERMITHO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6 954 983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6 954 983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NYTT FORETAK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Risbakken 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932 736 667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HERMITHO AS</a:t>
            </a:r>
          </a:p>
        </p:txBody>
      </p:sp>
    </p:spTree>
  </p:cSld>
  <p:clrMapOvr>
    <a:masterClrMapping xmlns:a="http://schemas.openxmlformats.org/drawingml/2006/main"/>
  </p:clrMapOvr>
</p:sld>
</file>